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EF6C15-E8E7-44E4-A813-D47AAE4E730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00AB1ED-6068-48E2-8A31-B074F67E4BA8}">
      <dgm:prSet phldrT="[Text]"/>
      <dgm:spPr>
        <a:solidFill>
          <a:srgbClr val="FFA00C"/>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Prevention</a:t>
          </a:r>
        </a:p>
      </dgm:t>
    </dgm:pt>
    <dgm:pt modelId="{4170E4E3-8930-48AA-881E-0558EA8D4874}" type="parTrans" cxnId="{376B9876-636F-4DC4-9F1F-D332DE35F3E2}">
      <dgm:prSet/>
      <dgm:spPr/>
      <dgm:t>
        <a:bodyPr/>
        <a:lstStyle/>
        <a:p>
          <a:endParaRPr lang="en-US"/>
        </a:p>
      </dgm:t>
    </dgm:pt>
    <dgm:pt modelId="{E527BA74-D641-464D-AC54-67A69639F573}" type="sibTrans" cxnId="{376B9876-636F-4DC4-9F1F-D332DE35F3E2}">
      <dgm:prSet/>
      <dgm:spPr/>
      <dgm:t>
        <a:bodyPr/>
        <a:lstStyle/>
        <a:p>
          <a:endParaRPr lang="en-US"/>
        </a:p>
      </dgm:t>
    </dgm:pt>
    <dgm:pt modelId="{B41F5E99-B903-46BF-971E-F58BBAA30BD4}">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raising public awareness</a:t>
          </a:r>
        </a:p>
      </dgm:t>
    </dgm:pt>
    <dgm:pt modelId="{3F98D689-92CB-4568-8325-AC1A1F56C266}" type="parTrans" cxnId="{22A42D36-F197-4292-B2CF-271A4BFE9D5E}">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9348FD75-C8F9-4C7C-8BF8-B2A6C0B8F3CE}" type="sibTrans" cxnId="{22A42D36-F197-4292-B2CF-271A4BFE9D5E}">
      <dgm:prSet/>
      <dgm:spPr/>
      <dgm:t>
        <a:bodyPr/>
        <a:lstStyle/>
        <a:p>
          <a:endParaRPr lang="en-US"/>
        </a:p>
      </dgm:t>
    </dgm:pt>
    <dgm:pt modelId="{D73D4F3E-781F-4F58-9526-65AF2549584A}">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preventive work</a:t>
          </a:r>
        </a:p>
      </dgm:t>
    </dgm:pt>
    <dgm:pt modelId="{5C58D667-BDEA-40FA-AB47-42BE2972EB29}" type="parTrans" cxnId="{2C6417D4-90EB-4713-99EB-0B5E1B07370B}">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62592B0B-023C-4289-BE72-1FC493FBD215}" type="sibTrans" cxnId="{2C6417D4-90EB-4713-99EB-0B5E1B07370B}">
      <dgm:prSet/>
      <dgm:spPr/>
      <dgm:t>
        <a:bodyPr/>
        <a:lstStyle/>
        <a:p>
          <a:endParaRPr lang="en-US"/>
        </a:p>
      </dgm:t>
    </dgm:pt>
    <dgm:pt modelId="{1D135598-EDEE-4BEB-9533-CD3C8608F81B}">
      <dgm:prSet phldrT="[Text]"/>
      <dgm:spPr>
        <a:solidFill>
          <a:srgbClr val="FFA00C"/>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Fight against crimes related to trafficking in human beings </a:t>
          </a:r>
        </a:p>
      </dgm:t>
    </dgm:pt>
    <dgm:pt modelId="{E73350E5-873A-40CB-88E8-BEE9DE830194}" type="parTrans" cxnId="{FDBE05B7-8213-4762-8701-25BF43950FAD}">
      <dgm:prSet/>
      <dgm:spPr/>
      <dgm:t>
        <a:bodyPr/>
        <a:lstStyle/>
        <a:p>
          <a:endParaRPr lang="en-US"/>
        </a:p>
      </dgm:t>
    </dgm:pt>
    <dgm:pt modelId="{A8FA26C6-93B5-4199-8834-DD585D19A4C3}" type="sibTrans" cxnId="{FDBE05B7-8213-4762-8701-25BF43950FAD}">
      <dgm:prSet/>
      <dgm:spPr/>
      <dgm:t>
        <a:bodyPr/>
        <a:lstStyle/>
        <a:p>
          <a:endParaRPr lang="en-US"/>
        </a:p>
      </dgm:t>
    </dgm:pt>
    <dgm:pt modelId="{3077E987-9A2B-4837-9482-E8EB7F7E1FCD}">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discovery of crimes of trafficking</a:t>
          </a:r>
        </a:p>
      </dgm:t>
    </dgm:pt>
    <dgm:pt modelId="{858B16F4-C38F-4B59-A746-45D263BCA289}" type="parTrans" cxnId="{AED71C0B-7A80-45AE-BC72-0148365E35C5}">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77255E7C-C55A-425F-B7BE-9793197C324E}" type="sibTrans" cxnId="{AED71C0B-7A80-45AE-BC72-0148365E35C5}">
      <dgm:prSet/>
      <dgm:spPr/>
      <dgm:t>
        <a:bodyPr/>
        <a:lstStyle/>
        <a:p>
          <a:endParaRPr lang="en-US"/>
        </a:p>
      </dgm:t>
    </dgm:pt>
    <dgm:pt modelId="{91D0AF55-D699-4168-8D85-1F8EB068BE62}">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identification and prosecution of persons involved in the crimes</a:t>
          </a:r>
        </a:p>
      </dgm:t>
    </dgm:pt>
    <dgm:pt modelId="{9748401F-1781-4441-AAD8-1A77E2CA2F86}" type="parTrans" cxnId="{FF877BC1-CC8F-4566-8794-7C6DC56707A8}">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6B45C096-2681-4E78-8EB5-79856AC73AC1}" type="sibTrans" cxnId="{FF877BC1-CC8F-4566-8794-7C6DC56707A8}">
      <dgm:prSet/>
      <dgm:spPr/>
      <dgm:t>
        <a:bodyPr/>
        <a:lstStyle/>
        <a:p>
          <a:endParaRPr lang="en-US"/>
        </a:p>
      </dgm:t>
    </dgm:pt>
    <dgm:pt modelId="{8EFEAB2E-6BEC-4D0B-A67C-D771D94582E8}">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reduction of the populatio</a:t>
          </a:r>
          <a:r>
            <a:rPr lang="en-US" b="0" dirty="0"/>
            <a:t>n’s</a:t>
          </a:r>
          <a:r>
            <a:rPr lang="en-US" b="1" dirty="0"/>
            <a:t> </a:t>
          </a:r>
          <a:r>
            <a:rPr lang="en-US" dirty="0"/>
            <a:t>vulnerability</a:t>
          </a:r>
        </a:p>
      </dgm:t>
    </dgm:pt>
    <dgm:pt modelId="{89BFA008-885E-4C30-B055-89982F47658B}" type="parTrans" cxnId="{46EB3B5E-26A0-4BE7-99ED-4806A4213008}">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30F06C03-ABC5-4CBC-B69D-00425964281C}" type="sibTrans" cxnId="{46EB3B5E-26A0-4BE7-99ED-4806A4213008}">
      <dgm:prSet/>
      <dgm:spPr/>
      <dgm:t>
        <a:bodyPr/>
        <a:lstStyle/>
        <a:p>
          <a:endParaRPr lang="en-US"/>
        </a:p>
      </dgm:t>
    </dgm:pt>
    <dgm:pt modelId="{B1645482-33F1-4050-A0BA-F453FE8E8D35}">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suppression of demand</a:t>
          </a:r>
        </a:p>
      </dgm:t>
    </dgm:pt>
    <dgm:pt modelId="{D2A5F37A-49EE-4838-BD34-7CB492BCE392}" type="parTrans" cxnId="{F1049D6C-90BA-4148-8B65-9536CDF13DA6}">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BAF835B9-9956-4626-A7EC-11D2C3F2A927}" type="sibTrans" cxnId="{F1049D6C-90BA-4148-8B65-9536CDF13DA6}">
      <dgm:prSet/>
      <dgm:spPr/>
      <dgm:t>
        <a:bodyPr/>
        <a:lstStyle/>
        <a:p>
          <a:endParaRPr lang="en-US"/>
        </a:p>
      </dgm:t>
    </dgm:pt>
    <dgm:pt modelId="{277FA198-6A03-47C2-9D1E-B474CB854C8E}">
      <dgm:prSet phldrT="[Text]"/>
      <dgm:spPr>
        <a:solidFill>
          <a:srgbClr val="FFA00C"/>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Provision of assistance and protection to victims of trafficking </a:t>
          </a:r>
        </a:p>
      </dgm:t>
    </dgm:pt>
    <dgm:pt modelId="{A653556F-240B-4370-87F1-95C887AF48F4}" type="parTrans" cxnId="{F508A07C-36FF-4905-AB75-EBCE132F2ECD}">
      <dgm:prSet/>
      <dgm:spPr/>
      <dgm:t>
        <a:bodyPr/>
        <a:lstStyle/>
        <a:p>
          <a:endParaRPr lang="en-US"/>
        </a:p>
      </dgm:t>
    </dgm:pt>
    <dgm:pt modelId="{4A0CF051-53C4-4815-9D9C-43259066E221}" type="sibTrans" cxnId="{F508A07C-36FF-4905-AB75-EBCE132F2ECD}">
      <dgm:prSet/>
      <dgm:spPr/>
      <dgm:t>
        <a:bodyPr/>
        <a:lstStyle/>
        <a:p>
          <a:endParaRPr lang="en-US"/>
        </a:p>
      </dgm:t>
    </dgm:pt>
    <dgm:pt modelId="{2F9BBB93-B58B-4E7B-B4A0-112EDC4D84F6}">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dirty="0"/>
            <a:t>provision of a set of services</a:t>
          </a:r>
        </a:p>
      </dgm:t>
    </dgm:pt>
    <dgm:pt modelId="{CEECC63A-C331-484B-A5CB-9C4A2D1B780E}" type="parTrans" cxnId="{E5F7BE22-30C6-4674-AC14-DAC8BAADB9CD}">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335BC0AC-C9BA-4F04-A85F-A7EB4D4F9B12}" type="sibTrans" cxnId="{E5F7BE22-30C6-4674-AC14-DAC8BAADB9CD}">
      <dgm:prSet/>
      <dgm:spPr/>
      <dgm:t>
        <a:bodyPr/>
        <a:lstStyle/>
        <a:p>
          <a:endParaRPr lang="en-US"/>
        </a:p>
      </dgm:t>
    </dgm:pt>
    <dgm:pt modelId="{B8F11932-1215-46C5-BA57-195F3306BE82}">
      <dgm:prSet phldrT="[Text]"/>
      <dgm:spPr>
        <a:solidFill>
          <a:schemeClr val="tx1">
            <a:lumMod val="20000"/>
            <a:lumOff val="80000"/>
            <a:alpha val="90000"/>
          </a:schemeClr>
        </a:solidFill>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r>
            <a:rPr lang="en-US"/>
            <a:t>implementation of a mechanism for interaction of agents</a:t>
          </a:r>
          <a:endParaRPr lang="en-US" dirty="0"/>
        </a:p>
      </dgm:t>
    </dgm:pt>
    <dgm:pt modelId="{003A5FAF-26A0-442B-803D-1CABFF3CE557}" type="parTrans" cxnId="{D93AC2D6-990C-4C99-9680-561109E36442}">
      <dgm:prSet/>
      <dgm:spPr>
        <a:ln>
          <a:solidFill>
            <a:schemeClr val="tx1"/>
          </a:solidFill>
        </a:ln>
        <a:effectLst>
          <a:glow rad="63500">
            <a:schemeClr val="accent4">
              <a:satMod val="175000"/>
              <a:alpha val="40000"/>
            </a:schemeClr>
          </a:glow>
          <a:outerShdw blurRad="50800" dist="50800" dir="5400000" algn="ctr" rotWithShape="0">
            <a:schemeClr val="accent4">
              <a:lumMod val="25000"/>
              <a:lumOff val="75000"/>
            </a:schemeClr>
          </a:outerShdw>
        </a:effectLst>
      </dgm:spPr>
      <dgm:t>
        <a:bodyPr/>
        <a:lstStyle/>
        <a:p>
          <a:endParaRPr lang="en-US"/>
        </a:p>
      </dgm:t>
    </dgm:pt>
    <dgm:pt modelId="{3E39E158-4BB5-4221-AD7E-4407C4E5CC66}" type="sibTrans" cxnId="{D93AC2D6-990C-4C99-9680-561109E36442}">
      <dgm:prSet/>
      <dgm:spPr/>
      <dgm:t>
        <a:bodyPr/>
        <a:lstStyle/>
        <a:p>
          <a:endParaRPr lang="en-US"/>
        </a:p>
      </dgm:t>
    </dgm:pt>
    <dgm:pt modelId="{E527A319-B5DD-4F42-96C4-24494A5A940B}" type="pres">
      <dgm:prSet presAssocID="{85EF6C15-E8E7-44E4-A813-D47AAE4E7304}" presName="diagram" presStyleCnt="0">
        <dgm:presLayoutVars>
          <dgm:chPref val="1"/>
          <dgm:dir/>
          <dgm:animOne val="branch"/>
          <dgm:animLvl val="lvl"/>
          <dgm:resizeHandles/>
        </dgm:presLayoutVars>
      </dgm:prSet>
      <dgm:spPr/>
    </dgm:pt>
    <dgm:pt modelId="{291AB8B2-0649-4EEE-80DF-56D08319DBBD}" type="pres">
      <dgm:prSet presAssocID="{B00AB1ED-6068-48E2-8A31-B074F67E4BA8}" presName="root" presStyleCnt="0"/>
      <dgm:spPr/>
    </dgm:pt>
    <dgm:pt modelId="{D43198FB-797D-4571-9F78-A8CE0AA60D1E}" type="pres">
      <dgm:prSet presAssocID="{B00AB1ED-6068-48E2-8A31-B074F67E4BA8}" presName="rootComposite" presStyleCnt="0"/>
      <dgm:spPr/>
    </dgm:pt>
    <dgm:pt modelId="{B697C9C2-D907-4E9B-BFC3-6B6D26FE2685}" type="pres">
      <dgm:prSet presAssocID="{B00AB1ED-6068-48E2-8A31-B074F67E4BA8}" presName="rootText" presStyleLbl="node1" presStyleIdx="0" presStyleCnt="3"/>
      <dgm:spPr/>
    </dgm:pt>
    <dgm:pt modelId="{D5DE66EB-2324-47C4-A89D-03D7585667EA}" type="pres">
      <dgm:prSet presAssocID="{B00AB1ED-6068-48E2-8A31-B074F67E4BA8}" presName="rootConnector" presStyleLbl="node1" presStyleIdx="0" presStyleCnt="3"/>
      <dgm:spPr/>
    </dgm:pt>
    <dgm:pt modelId="{9631D8E9-9B83-4928-B0A3-BFCEBF54C978}" type="pres">
      <dgm:prSet presAssocID="{B00AB1ED-6068-48E2-8A31-B074F67E4BA8}" presName="childShape" presStyleCnt="0"/>
      <dgm:spPr/>
    </dgm:pt>
    <dgm:pt modelId="{D2FD06E0-0445-4B9F-BCE8-5850AD861513}" type="pres">
      <dgm:prSet presAssocID="{3F98D689-92CB-4568-8325-AC1A1F56C266}" presName="Name13" presStyleLbl="parChTrans1D2" presStyleIdx="0" presStyleCnt="8"/>
      <dgm:spPr/>
    </dgm:pt>
    <dgm:pt modelId="{7D57EE1A-9BA8-4079-8900-3BEF9D470CC6}" type="pres">
      <dgm:prSet presAssocID="{B41F5E99-B903-46BF-971E-F58BBAA30BD4}" presName="childText" presStyleLbl="bgAcc1" presStyleIdx="0" presStyleCnt="8">
        <dgm:presLayoutVars>
          <dgm:bulletEnabled val="1"/>
        </dgm:presLayoutVars>
      </dgm:prSet>
      <dgm:spPr/>
    </dgm:pt>
    <dgm:pt modelId="{33989747-A747-42CD-9456-9CDC488DBF32}" type="pres">
      <dgm:prSet presAssocID="{5C58D667-BDEA-40FA-AB47-42BE2972EB29}" presName="Name13" presStyleLbl="parChTrans1D2" presStyleIdx="1" presStyleCnt="8"/>
      <dgm:spPr/>
    </dgm:pt>
    <dgm:pt modelId="{3C6E19D3-07DD-4697-B81C-FB455B9E4B67}" type="pres">
      <dgm:prSet presAssocID="{D73D4F3E-781F-4F58-9526-65AF2549584A}" presName="childText" presStyleLbl="bgAcc1" presStyleIdx="1" presStyleCnt="8">
        <dgm:presLayoutVars>
          <dgm:bulletEnabled val="1"/>
        </dgm:presLayoutVars>
      </dgm:prSet>
      <dgm:spPr/>
    </dgm:pt>
    <dgm:pt modelId="{F648B1A5-6CBA-4EEC-B1A6-FFD593631A93}" type="pres">
      <dgm:prSet presAssocID="{89BFA008-885E-4C30-B055-89982F47658B}" presName="Name13" presStyleLbl="parChTrans1D2" presStyleIdx="2" presStyleCnt="8"/>
      <dgm:spPr/>
    </dgm:pt>
    <dgm:pt modelId="{2FC9C8B5-66F0-4676-8C62-39410F8AACDD}" type="pres">
      <dgm:prSet presAssocID="{8EFEAB2E-6BEC-4D0B-A67C-D771D94582E8}" presName="childText" presStyleLbl="bgAcc1" presStyleIdx="2" presStyleCnt="8">
        <dgm:presLayoutVars>
          <dgm:bulletEnabled val="1"/>
        </dgm:presLayoutVars>
      </dgm:prSet>
      <dgm:spPr/>
    </dgm:pt>
    <dgm:pt modelId="{B89DEE8B-7C56-4962-B7EB-41919E5B83E6}" type="pres">
      <dgm:prSet presAssocID="{D2A5F37A-49EE-4838-BD34-7CB492BCE392}" presName="Name13" presStyleLbl="parChTrans1D2" presStyleIdx="3" presStyleCnt="8"/>
      <dgm:spPr/>
    </dgm:pt>
    <dgm:pt modelId="{2A0443CE-163D-4F1C-A39B-E383334DEF48}" type="pres">
      <dgm:prSet presAssocID="{B1645482-33F1-4050-A0BA-F453FE8E8D35}" presName="childText" presStyleLbl="bgAcc1" presStyleIdx="3" presStyleCnt="8">
        <dgm:presLayoutVars>
          <dgm:bulletEnabled val="1"/>
        </dgm:presLayoutVars>
      </dgm:prSet>
      <dgm:spPr/>
    </dgm:pt>
    <dgm:pt modelId="{3B9B15A6-753D-467E-BD02-E9A71E6441B6}" type="pres">
      <dgm:prSet presAssocID="{1D135598-EDEE-4BEB-9533-CD3C8608F81B}" presName="root" presStyleCnt="0"/>
      <dgm:spPr/>
    </dgm:pt>
    <dgm:pt modelId="{69201473-CA4E-41D6-AAE6-78879C90AD18}" type="pres">
      <dgm:prSet presAssocID="{1D135598-EDEE-4BEB-9533-CD3C8608F81B}" presName="rootComposite" presStyleCnt="0"/>
      <dgm:spPr/>
    </dgm:pt>
    <dgm:pt modelId="{5F492A96-BF5D-44BF-B39C-E51140CBEA19}" type="pres">
      <dgm:prSet presAssocID="{1D135598-EDEE-4BEB-9533-CD3C8608F81B}" presName="rootText" presStyleLbl="node1" presStyleIdx="1" presStyleCnt="3"/>
      <dgm:spPr/>
    </dgm:pt>
    <dgm:pt modelId="{8163D0B0-4AE6-4772-9CCD-A630C0BF1FDC}" type="pres">
      <dgm:prSet presAssocID="{1D135598-EDEE-4BEB-9533-CD3C8608F81B}" presName="rootConnector" presStyleLbl="node1" presStyleIdx="1" presStyleCnt="3"/>
      <dgm:spPr/>
    </dgm:pt>
    <dgm:pt modelId="{8D42B8CE-32FD-451F-86DE-0F7577DF9ACD}" type="pres">
      <dgm:prSet presAssocID="{1D135598-EDEE-4BEB-9533-CD3C8608F81B}" presName="childShape" presStyleCnt="0"/>
      <dgm:spPr/>
    </dgm:pt>
    <dgm:pt modelId="{EEEC3BD0-36A1-4D9F-BE69-A49E97DE4DDF}" type="pres">
      <dgm:prSet presAssocID="{858B16F4-C38F-4B59-A746-45D263BCA289}" presName="Name13" presStyleLbl="parChTrans1D2" presStyleIdx="4" presStyleCnt="8"/>
      <dgm:spPr/>
    </dgm:pt>
    <dgm:pt modelId="{93995BE3-0FFF-4217-9E2C-D4DC579F0196}" type="pres">
      <dgm:prSet presAssocID="{3077E987-9A2B-4837-9482-E8EB7F7E1FCD}" presName="childText" presStyleLbl="bgAcc1" presStyleIdx="4" presStyleCnt="8">
        <dgm:presLayoutVars>
          <dgm:bulletEnabled val="1"/>
        </dgm:presLayoutVars>
      </dgm:prSet>
      <dgm:spPr/>
    </dgm:pt>
    <dgm:pt modelId="{B5301E82-1E8F-4BC3-9540-43FB69F0EB8F}" type="pres">
      <dgm:prSet presAssocID="{9748401F-1781-4441-AAD8-1A77E2CA2F86}" presName="Name13" presStyleLbl="parChTrans1D2" presStyleIdx="5" presStyleCnt="8"/>
      <dgm:spPr/>
    </dgm:pt>
    <dgm:pt modelId="{E3AB152E-84BE-44F5-98D7-87832CB82F7E}" type="pres">
      <dgm:prSet presAssocID="{91D0AF55-D699-4168-8D85-1F8EB068BE62}" presName="childText" presStyleLbl="bgAcc1" presStyleIdx="5" presStyleCnt="8">
        <dgm:presLayoutVars>
          <dgm:bulletEnabled val="1"/>
        </dgm:presLayoutVars>
      </dgm:prSet>
      <dgm:spPr/>
    </dgm:pt>
    <dgm:pt modelId="{298EBCB9-699D-4441-A52E-0760268BC1B0}" type="pres">
      <dgm:prSet presAssocID="{277FA198-6A03-47C2-9D1E-B474CB854C8E}" presName="root" presStyleCnt="0"/>
      <dgm:spPr/>
    </dgm:pt>
    <dgm:pt modelId="{0BBEDE7E-3CF3-4552-88BD-665A7265A5B5}" type="pres">
      <dgm:prSet presAssocID="{277FA198-6A03-47C2-9D1E-B474CB854C8E}" presName="rootComposite" presStyleCnt="0"/>
      <dgm:spPr/>
    </dgm:pt>
    <dgm:pt modelId="{35F2BAD8-F9A3-4FFF-98E4-2F07A96A02BF}" type="pres">
      <dgm:prSet presAssocID="{277FA198-6A03-47C2-9D1E-B474CB854C8E}" presName="rootText" presStyleLbl="node1" presStyleIdx="2" presStyleCnt="3"/>
      <dgm:spPr/>
    </dgm:pt>
    <dgm:pt modelId="{EF90CBC2-30F7-4AAF-976D-1405EB335EB3}" type="pres">
      <dgm:prSet presAssocID="{277FA198-6A03-47C2-9D1E-B474CB854C8E}" presName="rootConnector" presStyleLbl="node1" presStyleIdx="2" presStyleCnt="3"/>
      <dgm:spPr/>
    </dgm:pt>
    <dgm:pt modelId="{5E0E3D1C-46FE-4AAB-82FE-C02C82597E1B}" type="pres">
      <dgm:prSet presAssocID="{277FA198-6A03-47C2-9D1E-B474CB854C8E}" presName="childShape" presStyleCnt="0"/>
      <dgm:spPr/>
    </dgm:pt>
    <dgm:pt modelId="{F44056B2-B885-49F6-8854-4568AB611C53}" type="pres">
      <dgm:prSet presAssocID="{CEECC63A-C331-484B-A5CB-9C4A2D1B780E}" presName="Name13" presStyleLbl="parChTrans1D2" presStyleIdx="6" presStyleCnt="8"/>
      <dgm:spPr/>
    </dgm:pt>
    <dgm:pt modelId="{A6F6430A-F0CD-476F-8556-A67B10BE5637}" type="pres">
      <dgm:prSet presAssocID="{2F9BBB93-B58B-4E7B-B4A0-112EDC4D84F6}" presName="childText" presStyleLbl="bgAcc1" presStyleIdx="6" presStyleCnt="8">
        <dgm:presLayoutVars>
          <dgm:bulletEnabled val="1"/>
        </dgm:presLayoutVars>
      </dgm:prSet>
      <dgm:spPr/>
    </dgm:pt>
    <dgm:pt modelId="{C266EFC4-F29C-4CF1-B7A9-A60A47710BD7}" type="pres">
      <dgm:prSet presAssocID="{003A5FAF-26A0-442B-803D-1CABFF3CE557}" presName="Name13" presStyleLbl="parChTrans1D2" presStyleIdx="7" presStyleCnt="8"/>
      <dgm:spPr/>
    </dgm:pt>
    <dgm:pt modelId="{081E7379-29F7-4234-9678-62BBA8CFA5A1}" type="pres">
      <dgm:prSet presAssocID="{B8F11932-1215-46C5-BA57-195F3306BE82}" presName="childText" presStyleLbl="bgAcc1" presStyleIdx="7" presStyleCnt="8">
        <dgm:presLayoutVars>
          <dgm:bulletEnabled val="1"/>
        </dgm:presLayoutVars>
      </dgm:prSet>
      <dgm:spPr/>
    </dgm:pt>
  </dgm:ptLst>
  <dgm:cxnLst>
    <dgm:cxn modelId="{9B632204-5DA5-4902-9694-F7902DD3AC47}" type="presOf" srcId="{89BFA008-885E-4C30-B055-89982F47658B}" destId="{F648B1A5-6CBA-4EEC-B1A6-FFD593631A93}" srcOrd="0" destOrd="0" presId="urn:microsoft.com/office/officeart/2005/8/layout/hierarchy3"/>
    <dgm:cxn modelId="{AED71C0B-7A80-45AE-BC72-0148365E35C5}" srcId="{1D135598-EDEE-4BEB-9533-CD3C8608F81B}" destId="{3077E987-9A2B-4837-9482-E8EB7F7E1FCD}" srcOrd="0" destOrd="0" parTransId="{858B16F4-C38F-4B59-A746-45D263BCA289}" sibTransId="{77255E7C-C55A-425F-B7BE-9793197C324E}"/>
    <dgm:cxn modelId="{ACBDDB0F-1E99-427A-A3B3-2F90CC1703C9}" type="presOf" srcId="{858B16F4-C38F-4B59-A746-45D263BCA289}" destId="{EEEC3BD0-36A1-4D9F-BE69-A49E97DE4DDF}" srcOrd="0" destOrd="0" presId="urn:microsoft.com/office/officeart/2005/8/layout/hierarchy3"/>
    <dgm:cxn modelId="{7C799811-14E4-4778-BA32-BC0F42C931A6}" type="presOf" srcId="{5C58D667-BDEA-40FA-AB47-42BE2972EB29}" destId="{33989747-A747-42CD-9456-9CDC488DBF32}" srcOrd="0" destOrd="0" presId="urn:microsoft.com/office/officeart/2005/8/layout/hierarchy3"/>
    <dgm:cxn modelId="{E5F7BE22-30C6-4674-AC14-DAC8BAADB9CD}" srcId="{277FA198-6A03-47C2-9D1E-B474CB854C8E}" destId="{2F9BBB93-B58B-4E7B-B4A0-112EDC4D84F6}" srcOrd="0" destOrd="0" parTransId="{CEECC63A-C331-484B-A5CB-9C4A2D1B780E}" sibTransId="{335BC0AC-C9BA-4F04-A85F-A7EB4D4F9B12}"/>
    <dgm:cxn modelId="{DBE1EA24-CF4F-417D-BEA4-31858D275D26}" type="presOf" srcId="{B41F5E99-B903-46BF-971E-F58BBAA30BD4}" destId="{7D57EE1A-9BA8-4079-8900-3BEF9D470CC6}" srcOrd="0" destOrd="0" presId="urn:microsoft.com/office/officeart/2005/8/layout/hierarchy3"/>
    <dgm:cxn modelId="{5D79F528-964A-46CA-BD87-CEBDA20CCE1E}" type="presOf" srcId="{B00AB1ED-6068-48E2-8A31-B074F67E4BA8}" destId="{B697C9C2-D907-4E9B-BFC3-6B6D26FE2685}" srcOrd="0" destOrd="0" presId="urn:microsoft.com/office/officeart/2005/8/layout/hierarchy3"/>
    <dgm:cxn modelId="{D1478A32-AF58-4438-9F5E-BCC1B6FF52D8}" type="presOf" srcId="{9748401F-1781-4441-AAD8-1A77E2CA2F86}" destId="{B5301E82-1E8F-4BC3-9540-43FB69F0EB8F}" srcOrd="0" destOrd="0" presId="urn:microsoft.com/office/officeart/2005/8/layout/hierarchy3"/>
    <dgm:cxn modelId="{FE793E33-8D6C-407E-9244-2F65111DE143}" type="presOf" srcId="{3077E987-9A2B-4837-9482-E8EB7F7E1FCD}" destId="{93995BE3-0FFF-4217-9E2C-D4DC579F0196}" srcOrd="0" destOrd="0" presId="urn:microsoft.com/office/officeart/2005/8/layout/hierarchy3"/>
    <dgm:cxn modelId="{22A42D36-F197-4292-B2CF-271A4BFE9D5E}" srcId="{B00AB1ED-6068-48E2-8A31-B074F67E4BA8}" destId="{B41F5E99-B903-46BF-971E-F58BBAA30BD4}" srcOrd="0" destOrd="0" parTransId="{3F98D689-92CB-4568-8325-AC1A1F56C266}" sibTransId="{9348FD75-C8F9-4C7C-8BF8-B2A6C0B8F3CE}"/>
    <dgm:cxn modelId="{B534F238-3D9B-479A-A62B-35C140843CFB}" type="presOf" srcId="{277FA198-6A03-47C2-9D1E-B474CB854C8E}" destId="{EF90CBC2-30F7-4AAF-976D-1405EB335EB3}" srcOrd="1" destOrd="0" presId="urn:microsoft.com/office/officeart/2005/8/layout/hierarchy3"/>
    <dgm:cxn modelId="{46EB3B5E-26A0-4BE7-99ED-4806A4213008}" srcId="{B00AB1ED-6068-48E2-8A31-B074F67E4BA8}" destId="{8EFEAB2E-6BEC-4D0B-A67C-D771D94582E8}" srcOrd="2" destOrd="0" parTransId="{89BFA008-885E-4C30-B055-89982F47658B}" sibTransId="{30F06C03-ABC5-4CBC-B69D-00425964281C}"/>
    <dgm:cxn modelId="{DFE25043-42C9-4D32-A9BF-A3F289220444}" type="presOf" srcId="{1D135598-EDEE-4BEB-9533-CD3C8608F81B}" destId="{8163D0B0-4AE6-4772-9CCD-A630C0BF1FDC}" srcOrd="1" destOrd="0" presId="urn:microsoft.com/office/officeart/2005/8/layout/hierarchy3"/>
    <dgm:cxn modelId="{2024B648-8004-40D1-8794-E697612FC8E1}" type="presOf" srcId="{91D0AF55-D699-4168-8D85-1F8EB068BE62}" destId="{E3AB152E-84BE-44F5-98D7-87832CB82F7E}" srcOrd="0" destOrd="0" presId="urn:microsoft.com/office/officeart/2005/8/layout/hierarchy3"/>
    <dgm:cxn modelId="{06074B49-95E9-4316-B864-190A60C26399}" type="presOf" srcId="{3F98D689-92CB-4568-8325-AC1A1F56C266}" destId="{D2FD06E0-0445-4B9F-BCE8-5850AD861513}" srcOrd="0" destOrd="0" presId="urn:microsoft.com/office/officeart/2005/8/layout/hierarchy3"/>
    <dgm:cxn modelId="{F1049D6C-90BA-4148-8B65-9536CDF13DA6}" srcId="{B00AB1ED-6068-48E2-8A31-B074F67E4BA8}" destId="{B1645482-33F1-4050-A0BA-F453FE8E8D35}" srcOrd="3" destOrd="0" parTransId="{D2A5F37A-49EE-4838-BD34-7CB492BCE392}" sibTransId="{BAF835B9-9956-4626-A7EC-11D2C3F2A927}"/>
    <dgm:cxn modelId="{8D1F266F-E2ED-4DB3-AC50-8221D1AD396F}" type="presOf" srcId="{B00AB1ED-6068-48E2-8A31-B074F67E4BA8}" destId="{D5DE66EB-2324-47C4-A89D-03D7585667EA}" srcOrd="1" destOrd="0" presId="urn:microsoft.com/office/officeart/2005/8/layout/hierarchy3"/>
    <dgm:cxn modelId="{376B9876-636F-4DC4-9F1F-D332DE35F3E2}" srcId="{85EF6C15-E8E7-44E4-A813-D47AAE4E7304}" destId="{B00AB1ED-6068-48E2-8A31-B074F67E4BA8}" srcOrd="0" destOrd="0" parTransId="{4170E4E3-8930-48AA-881E-0558EA8D4874}" sibTransId="{E527BA74-D641-464D-AC54-67A69639F573}"/>
    <dgm:cxn modelId="{6B1B7059-E61C-4AB1-8D0F-78BE6DF67CCE}" type="presOf" srcId="{2F9BBB93-B58B-4E7B-B4A0-112EDC4D84F6}" destId="{A6F6430A-F0CD-476F-8556-A67B10BE5637}" srcOrd="0" destOrd="0" presId="urn:microsoft.com/office/officeart/2005/8/layout/hierarchy3"/>
    <dgm:cxn modelId="{F508A07C-36FF-4905-AB75-EBCE132F2ECD}" srcId="{85EF6C15-E8E7-44E4-A813-D47AAE4E7304}" destId="{277FA198-6A03-47C2-9D1E-B474CB854C8E}" srcOrd="2" destOrd="0" parTransId="{A653556F-240B-4370-87F1-95C887AF48F4}" sibTransId="{4A0CF051-53C4-4815-9D9C-43259066E221}"/>
    <dgm:cxn modelId="{4652597E-47B3-44F4-AD11-6D3785866B9C}" type="presOf" srcId="{B8F11932-1215-46C5-BA57-195F3306BE82}" destId="{081E7379-29F7-4234-9678-62BBA8CFA5A1}" srcOrd="0" destOrd="0" presId="urn:microsoft.com/office/officeart/2005/8/layout/hierarchy3"/>
    <dgm:cxn modelId="{4807BC81-18CA-496F-A12F-090971620C28}" type="presOf" srcId="{B1645482-33F1-4050-A0BA-F453FE8E8D35}" destId="{2A0443CE-163D-4F1C-A39B-E383334DEF48}" srcOrd="0" destOrd="0" presId="urn:microsoft.com/office/officeart/2005/8/layout/hierarchy3"/>
    <dgm:cxn modelId="{927BC586-F54A-4846-B8B1-940814775F0A}" type="presOf" srcId="{85EF6C15-E8E7-44E4-A813-D47AAE4E7304}" destId="{E527A319-B5DD-4F42-96C4-24494A5A940B}" srcOrd="0" destOrd="0" presId="urn:microsoft.com/office/officeart/2005/8/layout/hierarchy3"/>
    <dgm:cxn modelId="{2B032099-20BD-4051-80B7-254584A16C29}" type="presOf" srcId="{8EFEAB2E-6BEC-4D0B-A67C-D771D94582E8}" destId="{2FC9C8B5-66F0-4676-8C62-39410F8AACDD}" srcOrd="0" destOrd="0" presId="urn:microsoft.com/office/officeart/2005/8/layout/hierarchy3"/>
    <dgm:cxn modelId="{23AC5EA7-99EB-4512-AD75-8A3E3253CD6B}" type="presOf" srcId="{1D135598-EDEE-4BEB-9533-CD3C8608F81B}" destId="{5F492A96-BF5D-44BF-B39C-E51140CBEA19}" srcOrd="0" destOrd="0" presId="urn:microsoft.com/office/officeart/2005/8/layout/hierarchy3"/>
    <dgm:cxn modelId="{FDBE05B7-8213-4762-8701-25BF43950FAD}" srcId="{85EF6C15-E8E7-44E4-A813-D47AAE4E7304}" destId="{1D135598-EDEE-4BEB-9533-CD3C8608F81B}" srcOrd="1" destOrd="0" parTransId="{E73350E5-873A-40CB-88E8-BEE9DE830194}" sibTransId="{A8FA26C6-93B5-4199-8834-DD585D19A4C3}"/>
    <dgm:cxn modelId="{2DA698B7-785A-4C66-A486-CA9A335BA2B3}" type="presOf" srcId="{CEECC63A-C331-484B-A5CB-9C4A2D1B780E}" destId="{F44056B2-B885-49F6-8854-4568AB611C53}" srcOrd="0" destOrd="0" presId="urn:microsoft.com/office/officeart/2005/8/layout/hierarchy3"/>
    <dgm:cxn modelId="{522383BC-DE44-4FAD-9679-F2AB53F6C676}" type="presOf" srcId="{D73D4F3E-781F-4F58-9526-65AF2549584A}" destId="{3C6E19D3-07DD-4697-B81C-FB455B9E4B67}" srcOrd="0" destOrd="0" presId="urn:microsoft.com/office/officeart/2005/8/layout/hierarchy3"/>
    <dgm:cxn modelId="{FF877BC1-CC8F-4566-8794-7C6DC56707A8}" srcId="{1D135598-EDEE-4BEB-9533-CD3C8608F81B}" destId="{91D0AF55-D699-4168-8D85-1F8EB068BE62}" srcOrd="1" destOrd="0" parTransId="{9748401F-1781-4441-AAD8-1A77E2CA2F86}" sibTransId="{6B45C096-2681-4E78-8EB5-79856AC73AC1}"/>
    <dgm:cxn modelId="{2C6417D4-90EB-4713-99EB-0B5E1B07370B}" srcId="{B00AB1ED-6068-48E2-8A31-B074F67E4BA8}" destId="{D73D4F3E-781F-4F58-9526-65AF2549584A}" srcOrd="1" destOrd="0" parTransId="{5C58D667-BDEA-40FA-AB47-42BE2972EB29}" sibTransId="{62592B0B-023C-4289-BE72-1FC493FBD215}"/>
    <dgm:cxn modelId="{D93AC2D6-990C-4C99-9680-561109E36442}" srcId="{277FA198-6A03-47C2-9D1E-B474CB854C8E}" destId="{B8F11932-1215-46C5-BA57-195F3306BE82}" srcOrd="1" destOrd="0" parTransId="{003A5FAF-26A0-442B-803D-1CABFF3CE557}" sibTransId="{3E39E158-4BB5-4221-AD7E-4407C4E5CC66}"/>
    <dgm:cxn modelId="{E1A2C7DD-8042-43ED-95C6-DC5A90079FE3}" type="presOf" srcId="{003A5FAF-26A0-442B-803D-1CABFF3CE557}" destId="{C266EFC4-F29C-4CF1-B7A9-A60A47710BD7}" srcOrd="0" destOrd="0" presId="urn:microsoft.com/office/officeart/2005/8/layout/hierarchy3"/>
    <dgm:cxn modelId="{BDC66BEA-08D9-4D99-890F-C6E9C8C33C4C}" type="presOf" srcId="{277FA198-6A03-47C2-9D1E-B474CB854C8E}" destId="{35F2BAD8-F9A3-4FFF-98E4-2F07A96A02BF}" srcOrd="0" destOrd="0" presId="urn:microsoft.com/office/officeart/2005/8/layout/hierarchy3"/>
    <dgm:cxn modelId="{A46969EF-4841-4CBD-94B9-6F011ABDCAF1}" type="presOf" srcId="{D2A5F37A-49EE-4838-BD34-7CB492BCE392}" destId="{B89DEE8B-7C56-4962-B7EB-41919E5B83E6}" srcOrd="0" destOrd="0" presId="urn:microsoft.com/office/officeart/2005/8/layout/hierarchy3"/>
    <dgm:cxn modelId="{F32B1BDF-9ED4-43F4-BA6C-46A1DF22A3A6}" type="presParOf" srcId="{E527A319-B5DD-4F42-96C4-24494A5A940B}" destId="{291AB8B2-0649-4EEE-80DF-56D08319DBBD}" srcOrd="0" destOrd="0" presId="urn:microsoft.com/office/officeart/2005/8/layout/hierarchy3"/>
    <dgm:cxn modelId="{1E08C89D-0FA5-4F84-B211-95A67DF9BAD6}" type="presParOf" srcId="{291AB8B2-0649-4EEE-80DF-56D08319DBBD}" destId="{D43198FB-797D-4571-9F78-A8CE0AA60D1E}" srcOrd="0" destOrd="0" presId="urn:microsoft.com/office/officeart/2005/8/layout/hierarchy3"/>
    <dgm:cxn modelId="{F7A68047-4958-4451-A7D4-8FB68BC523A8}" type="presParOf" srcId="{D43198FB-797D-4571-9F78-A8CE0AA60D1E}" destId="{B697C9C2-D907-4E9B-BFC3-6B6D26FE2685}" srcOrd="0" destOrd="0" presId="urn:microsoft.com/office/officeart/2005/8/layout/hierarchy3"/>
    <dgm:cxn modelId="{10E772FB-324E-407F-BEBC-E553DEA96D09}" type="presParOf" srcId="{D43198FB-797D-4571-9F78-A8CE0AA60D1E}" destId="{D5DE66EB-2324-47C4-A89D-03D7585667EA}" srcOrd="1" destOrd="0" presId="urn:microsoft.com/office/officeart/2005/8/layout/hierarchy3"/>
    <dgm:cxn modelId="{85BC835F-D4F2-4E49-8670-6B86C4E93274}" type="presParOf" srcId="{291AB8B2-0649-4EEE-80DF-56D08319DBBD}" destId="{9631D8E9-9B83-4928-B0A3-BFCEBF54C978}" srcOrd="1" destOrd="0" presId="urn:microsoft.com/office/officeart/2005/8/layout/hierarchy3"/>
    <dgm:cxn modelId="{12CB55C1-D0C0-45DF-B541-C63EEAF8BEBD}" type="presParOf" srcId="{9631D8E9-9B83-4928-B0A3-BFCEBF54C978}" destId="{D2FD06E0-0445-4B9F-BCE8-5850AD861513}" srcOrd="0" destOrd="0" presId="urn:microsoft.com/office/officeart/2005/8/layout/hierarchy3"/>
    <dgm:cxn modelId="{8501A825-80F5-454F-B5B7-666CE119DBC9}" type="presParOf" srcId="{9631D8E9-9B83-4928-B0A3-BFCEBF54C978}" destId="{7D57EE1A-9BA8-4079-8900-3BEF9D470CC6}" srcOrd="1" destOrd="0" presId="urn:microsoft.com/office/officeart/2005/8/layout/hierarchy3"/>
    <dgm:cxn modelId="{73E9DB18-1082-4D9D-BCEC-85434130C376}" type="presParOf" srcId="{9631D8E9-9B83-4928-B0A3-BFCEBF54C978}" destId="{33989747-A747-42CD-9456-9CDC488DBF32}" srcOrd="2" destOrd="0" presId="urn:microsoft.com/office/officeart/2005/8/layout/hierarchy3"/>
    <dgm:cxn modelId="{6CB64104-AB0F-4F9C-BC5E-542AF3BD5051}" type="presParOf" srcId="{9631D8E9-9B83-4928-B0A3-BFCEBF54C978}" destId="{3C6E19D3-07DD-4697-B81C-FB455B9E4B67}" srcOrd="3" destOrd="0" presId="urn:microsoft.com/office/officeart/2005/8/layout/hierarchy3"/>
    <dgm:cxn modelId="{4FFCCCCA-7F4B-4474-AB26-237F55A29C32}" type="presParOf" srcId="{9631D8E9-9B83-4928-B0A3-BFCEBF54C978}" destId="{F648B1A5-6CBA-4EEC-B1A6-FFD593631A93}" srcOrd="4" destOrd="0" presId="urn:microsoft.com/office/officeart/2005/8/layout/hierarchy3"/>
    <dgm:cxn modelId="{09BE1F42-BE9E-4303-88B9-10029836E701}" type="presParOf" srcId="{9631D8E9-9B83-4928-B0A3-BFCEBF54C978}" destId="{2FC9C8B5-66F0-4676-8C62-39410F8AACDD}" srcOrd="5" destOrd="0" presId="urn:microsoft.com/office/officeart/2005/8/layout/hierarchy3"/>
    <dgm:cxn modelId="{DB0F6B2E-F7A0-4A6E-83B5-1BB2211A14B2}" type="presParOf" srcId="{9631D8E9-9B83-4928-B0A3-BFCEBF54C978}" destId="{B89DEE8B-7C56-4962-B7EB-41919E5B83E6}" srcOrd="6" destOrd="0" presId="urn:microsoft.com/office/officeart/2005/8/layout/hierarchy3"/>
    <dgm:cxn modelId="{E00491DD-F99B-4F79-B5D7-025FFA1FCAD5}" type="presParOf" srcId="{9631D8E9-9B83-4928-B0A3-BFCEBF54C978}" destId="{2A0443CE-163D-4F1C-A39B-E383334DEF48}" srcOrd="7" destOrd="0" presId="urn:microsoft.com/office/officeart/2005/8/layout/hierarchy3"/>
    <dgm:cxn modelId="{069D14FC-C3C8-449B-8132-250FA4B514C9}" type="presParOf" srcId="{E527A319-B5DD-4F42-96C4-24494A5A940B}" destId="{3B9B15A6-753D-467E-BD02-E9A71E6441B6}" srcOrd="1" destOrd="0" presId="urn:microsoft.com/office/officeart/2005/8/layout/hierarchy3"/>
    <dgm:cxn modelId="{D38E99E9-A9D3-4477-B204-F2088C3CFAF3}" type="presParOf" srcId="{3B9B15A6-753D-467E-BD02-E9A71E6441B6}" destId="{69201473-CA4E-41D6-AAE6-78879C90AD18}" srcOrd="0" destOrd="0" presId="urn:microsoft.com/office/officeart/2005/8/layout/hierarchy3"/>
    <dgm:cxn modelId="{D90005D1-9E26-4328-8DC8-B833C17221F7}" type="presParOf" srcId="{69201473-CA4E-41D6-AAE6-78879C90AD18}" destId="{5F492A96-BF5D-44BF-B39C-E51140CBEA19}" srcOrd="0" destOrd="0" presId="urn:microsoft.com/office/officeart/2005/8/layout/hierarchy3"/>
    <dgm:cxn modelId="{BDCFE6E5-3692-426E-B968-D4577BD810E0}" type="presParOf" srcId="{69201473-CA4E-41D6-AAE6-78879C90AD18}" destId="{8163D0B0-4AE6-4772-9CCD-A630C0BF1FDC}" srcOrd="1" destOrd="0" presId="urn:microsoft.com/office/officeart/2005/8/layout/hierarchy3"/>
    <dgm:cxn modelId="{45A97C44-52A0-408B-BC22-8BD139C37705}" type="presParOf" srcId="{3B9B15A6-753D-467E-BD02-E9A71E6441B6}" destId="{8D42B8CE-32FD-451F-86DE-0F7577DF9ACD}" srcOrd="1" destOrd="0" presId="urn:microsoft.com/office/officeart/2005/8/layout/hierarchy3"/>
    <dgm:cxn modelId="{614FB919-D432-49AC-84EF-749F5DDA6E20}" type="presParOf" srcId="{8D42B8CE-32FD-451F-86DE-0F7577DF9ACD}" destId="{EEEC3BD0-36A1-4D9F-BE69-A49E97DE4DDF}" srcOrd="0" destOrd="0" presId="urn:microsoft.com/office/officeart/2005/8/layout/hierarchy3"/>
    <dgm:cxn modelId="{050BBDD8-18FB-4216-96D8-0F10A55A5568}" type="presParOf" srcId="{8D42B8CE-32FD-451F-86DE-0F7577DF9ACD}" destId="{93995BE3-0FFF-4217-9E2C-D4DC579F0196}" srcOrd="1" destOrd="0" presId="urn:microsoft.com/office/officeart/2005/8/layout/hierarchy3"/>
    <dgm:cxn modelId="{9131BFCB-081F-4440-8D95-B9A6DC5967EF}" type="presParOf" srcId="{8D42B8CE-32FD-451F-86DE-0F7577DF9ACD}" destId="{B5301E82-1E8F-4BC3-9540-43FB69F0EB8F}" srcOrd="2" destOrd="0" presId="urn:microsoft.com/office/officeart/2005/8/layout/hierarchy3"/>
    <dgm:cxn modelId="{7CEA483A-2B03-4E30-917F-257CE88F8995}" type="presParOf" srcId="{8D42B8CE-32FD-451F-86DE-0F7577DF9ACD}" destId="{E3AB152E-84BE-44F5-98D7-87832CB82F7E}" srcOrd="3" destOrd="0" presId="urn:microsoft.com/office/officeart/2005/8/layout/hierarchy3"/>
    <dgm:cxn modelId="{2FAD479D-E4F4-4F68-BA88-3D325187D9D7}" type="presParOf" srcId="{E527A319-B5DD-4F42-96C4-24494A5A940B}" destId="{298EBCB9-699D-4441-A52E-0760268BC1B0}" srcOrd="2" destOrd="0" presId="urn:microsoft.com/office/officeart/2005/8/layout/hierarchy3"/>
    <dgm:cxn modelId="{A353829C-E99A-4A68-AA28-32152A56CA7E}" type="presParOf" srcId="{298EBCB9-699D-4441-A52E-0760268BC1B0}" destId="{0BBEDE7E-3CF3-4552-88BD-665A7265A5B5}" srcOrd="0" destOrd="0" presId="urn:microsoft.com/office/officeart/2005/8/layout/hierarchy3"/>
    <dgm:cxn modelId="{F86711A3-6E79-4922-AFE7-7D8E5CF106AD}" type="presParOf" srcId="{0BBEDE7E-3CF3-4552-88BD-665A7265A5B5}" destId="{35F2BAD8-F9A3-4FFF-98E4-2F07A96A02BF}" srcOrd="0" destOrd="0" presId="urn:microsoft.com/office/officeart/2005/8/layout/hierarchy3"/>
    <dgm:cxn modelId="{DF373E54-678F-40A9-86FF-9060D54B39C6}" type="presParOf" srcId="{0BBEDE7E-3CF3-4552-88BD-665A7265A5B5}" destId="{EF90CBC2-30F7-4AAF-976D-1405EB335EB3}" srcOrd="1" destOrd="0" presId="urn:microsoft.com/office/officeart/2005/8/layout/hierarchy3"/>
    <dgm:cxn modelId="{FC7AB291-B704-433F-8796-169CBD51B4D0}" type="presParOf" srcId="{298EBCB9-699D-4441-A52E-0760268BC1B0}" destId="{5E0E3D1C-46FE-4AAB-82FE-C02C82597E1B}" srcOrd="1" destOrd="0" presId="urn:microsoft.com/office/officeart/2005/8/layout/hierarchy3"/>
    <dgm:cxn modelId="{FED68ECD-58A1-4162-834E-14ECF816EF32}" type="presParOf" srcId="{5E0E3D1C-46FE-4AAB-82FE-C02C82597E1B}" destId="{F44056B2-B885-49F6-8854-4568AB611C53}" srcOrd="0" destOrd="0" presId="urn:microsoft.com/office/officeart/2005/8/layout/hierarchy3"/>
    <dgm:cxn modelId="{CC8A6D48-83AD-484A-A3FA-B887EDFED792}" type="presParOf" srcId="{5E0E3D1C-46FE-4AAB-82FE-C02C82597E1B}" destId="{A6F6430A-F0CD-476F-8556-A67B10BE5637}" srcOrd="1" destOrd="0" presId="urn:microsoft.com/office/officeart/2005/8/layout/hierarchy3"/>
    <dgm:cxn modelId="{7C466192-5360-4219-B6A6-84B381FBEF02}" type="presParOf" srcId="{5E0E3D1C-46FE-4AAB-82FE-C02C82597E1B}" destId="{C266EFC4-F29C-4CF1-B7A9-A60A47710BD7}" srcOrd="2" destOrd="0" presId="urn:microsoft.com/office/officeart/2005/8/layout/hierarchy3"/>
    <dgm:cxn modelId="{1D7FCCAD-B8DE-40DB-8728-070DD84399A4}" type="presParOf" srcId="{5E0E3D1C-46FE-4AAB-82FE-C02C82597E1B}" destId="{081E7379-29F7-4234-9678-62BBA8CFA5A1}" srcOrd="3" destOrd="0" presId="urn:microsoft.com/office/officeart/2005/8/layout/hierarchy3"/>
  </dgm:cxnLst>
  <dgm:bg>
    <a:effectLst>
      <a:glow rad="127000">
        <a:schemeClr val="bg1"/>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FD6B4E-EBAD-416B-B9EB-2534EB50E64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6DE26318-A2BE-402B-9E30-1774A0E4F5A6}">
      <dgm:prSet phldrT="[Text]"/>
      <dgm:spPr>
        <a:solidFill>
          <a:schemeClr val="tx1">
            <a:lumMod val="40000"/>
            <a:lumOff val="60000"/>
          </a:schemeClr>
        </a:solidFill>
        <a:ln>
          <a:solidFill>
            <a:schemeClr val="tx1"/>
          </a:solidFill>
        </a:ln>
      </dgm:spPr>
      <dgm:t>
        <a:bodyPr/>
        <a:lstStyle/>
        <a:p>
          <a:r>
            <a:rPr lang="en-US" dirty="0"/>
            <a:t>Ministry of Social Policy</a:t>
          </a:r>
        </a:p>
      </dgm:t>
    </dgm:pt>
    <dgm:pt modelId="{0FD42652-5D18-4AF4-8AD8-CDFE678921B8}" type="parTrans" cxnId="{8862DD9C-BE4A-4350-A1A8-EA24D5E76A87}">
      <dgm:prSet/>
      <dgm:spPr/>
      <dgm:t>
        <a:bodyPr/>
        <a:lstStyle/>
        <a:p>
          <a:endParaRPr lang="en-US"/>
        </a:p>
      </dgm:t>
    </dgm:pt>
    <dgm:pt modelId="{722453FD-4BCE-4E9D-8196-652422EEF077}" type="sibTrans" cxnId="{8862DD9C-BE4A-4350-A1A8-EA24D5E76A87}">
      <dgm:prSet/>
      <dgm:spPr/>
      <dgm:t>
        <a:bodyPr/>
        <a:lstStyle/>
        <a:p>
          <a:endParaRPr lang="en-US"/>
        </a:p>
      </dgm:t>
    </dgm:pt>
    <dgm:pt modelId="{DE11A713-1286-41FA-B625-4540586E8B34}">
      <dgm:prSet phldrT="[Text]"/>
      <dgm:spPr>
        <a:solidFill>
          <a:schemeClr val="tx1">
            <a:lumMod val="40000"/>
            <a:lumOff val="60000"/>
          </a:schemeClr>
        </a:solidFill>
        <a:ln>
          <a:solidFill>
            <a:schemeClr val="tx1"/>
          </a:solidFill>
        </a:ln>
      </dgm:spPr>
      <dgm:t>
        <a:bodyPr/>
        <a:lstStyle/>
        <a:p>
          <a:r>
            <a:rPr lang="en-US" dirty="0"/>
            <a:t>Ministry of Interior</a:t>
          </a:r>
        </a:p>
      </dgm:t>
    </dgm:pt>
    <dgm:pt modelId="{DFA0E975-06E2-4153-9507-4633BCD3C947}" type="parTrans" cxnId="{CEE553EF-D387-4FFB-809B-9E4FF8C7E60C}">
      <dgm:prSet/>
      <dgm:spPr/>
      <dgm:t>
        <a:bodyPr/>
        <a:lstStyle/>
        <a:p>
          <a:endParaRPr lang="en-US"/>
        </a:p>
      </dgm:t>
    </dgm:pt>
    <dgm:pt modelId="{4BCAD3FA-BF64-47BE-90D4-ED45334CC0BA}" type="sibTrans" cxnId="{CEE553EF-D387-4FFB-809B-9E4FF8C7E60C}">
      <dgm:prSet/>
      <dgm:spPr/>
      <dgm:t>
        <a:bodyPr/>
        <a:lstStyle/>
        <a:p>
          <a:endParaRPr lang="en-US"/>
        </a:p>
      </dgm:t>
    </dgm:pt>
    <dgm:pt modelId="{6EE9A3FC-63FE-4295-9165-6D6DB5FEE4A4}">
      <dgm:prSet phldrT="[Text]"/>
      <dgm:spPr>
        <a:solidFill>
          <a:schemeClr val="tx1">
            <a:lumMod val="40000"/>
            <a:lumOff val="60000"/>
          </a:schemeClr>
        </a:solidFill>
        <a:ln>
          <a:solidFill>
            <a:schemeClr val="tx1"/>
          </a:solidFill>
        </a:ln>
      </dgm:spPr>
      <dgm:t>
        <a:bodyPr/>
        <a:lstStyle/>
        <a:p>
          <a:r>
            <a:rPr lang="en-US" dirty="0"/>
            <a:t>Ministry of Education</a:t>
          </a:r>
        </a:p>
      </dgm:t>
    </dgm:pt>
    <dgm:pt modelId="{5E971159-5E17-411C-8BA6-2DB79794A27C}" type="parTrans" cxnId="{776AFC68-973B-4805-AE5E-393AE21E426C}">
      <dgm:prSet/>
      <dgm:spPr/>
      <dgm:t>
        <a:bodyPr/>
        <a:lstStyle/>
        <a:p>
          <a:endParaRPr lang="en-US"/>
        </a:p>
      </dgm:t>
    </dgm:pt>
    <dgm:pt modelId="{DCB06C50-CB88-49B1-8A69-C67C4F2EE321}" type="sibTrans" cxnId="{776AFC68-973B-4805-AE5E-393AE21E426C}">
      <dgm:prSet/>
      <dgm:spPr/>
      <dgm:t>
        <a:bodyPr/>
        <a:lstStyle/>
        <a:p>
          <a:endParaRPr lang="en-US"/>
        </a:p>
      </dgm:t>
    </dgm:pt>
    <dgm:pt modelId="{AD53E7DD-351A-45BA-987F-E5BAEE96D1C7}">
      <dgm:prSet phldrT="[Text]"/>
      <dgm:spPr>
        <a:solidFill>
          <a:schemeClr val="tx1">
            <a:lumMod val="40000"/>
            <a:lumOff val="60000"/>
          </a:schemeClr>
        </a:solidFill>
        <a:ln>
          <a:solidFill>
            <a:schemeClr val="tx1"/>
          </a:solidFill>
        </a:ln>
      </dgm:spPr>
      <dgm:t>
        <a:bodyPr/>
        <a:lstStyle/>
        <a:p>
          <a:r>
            <a:rPr lang="en-US" dirty="0"/>
            <a:t>Ministry of Health</a:t>
          </a:r>
        </a:p>
      </dgm:t>
    </dgm:pt>
    <dgm:pt modelId="{5A3C3205-A820-4490-82D8-41B6B470B184}" type="parTrans" cxnId="{8B222D28-B3E8-4D94-BCB5-666D175384DC}">
      <dgm:prSet/>
      <dgm:spPr/>
      <dgm:t>
        <a:bodyPr/>
        <a:lstStyle/>
        <a:p>
          <a:endParaRPr lang="en-US"/>
        </a:p>
      </dgm:t>
    </dgm:pt>
    <dgm:pt modelId="{5D47E40C-3B28-442F-85BA-7240BB312ECF}" type="sibTrans" cxnId="{8B222D28-B3E8-4D94-BCB5-666D175384DC}">
      <dgm:prSet/>
      <dgm:spPr/>
      <dgm:t>
        <a:bodyPr/>
        <a:lstStyle/>
        <a:p>
          <a:endParaRPr lang="en-US"/>
        </a:p>
      </dgm:t>
    </dgm:pt>
    <dgm:pt modelId="{EDA6CB07-DD99-4C4E-8B49-506C7B508EAF}">
      <dgm:prSet phldrT="[Text]"/>
      <dgm:spPr>
        <a:solidFill>
          <a:schemeClr val="tx1">
            <a:lumMod val="40000"/>
            <a:lumOff val="60000"/>
          </a:schemeClr>
        </a:solidFill>
        <a:ln>
          <a:solidFill>
            <a:schemeClr val="tx1"/>
          </a:solidFill>
        </a:ln>
      </dgm:spPr>
      <dgm:t>
        <a:bodyPr/>
        <a:lstStyle/>
        <a:p>
          <a:r>
            <a:rPr lang="en-US" dirty="0"/>
            <a:t>Ministry of Foreign Affairs</a:t>
          </a:r>
        </a:p>
      </dgm:t>
    </dgm:pt>
    <dgm:pt modelId="{B3CAB504-D331-474D-AC44-788D20979C37}" type="parTrans" cxnId="{23CDCEC8-3922-4EF6-A8C4-558AF0E9DE75}">
      <dgm:prSet/>
      <dgm:spPr/>
      <dgm:t>
        <a:bodyPr/>
        <a:lstStyle/>
        <a:p>
          <a:endParaRPr lang="en-US"/>
        </a:p>
      </dgm:t>
    </dgm:pt>
    <dgm:pt modelId="{86D82EA7-61FA-4D73-B8A0-E8CC43DEC249}" type="sibTrans" cxnId="{23CDCEC8-3922-4EF6-A8C4-558AF0E9DE75}">
      <dgm:prSet/>
      <dgm:spPr/>
      <dgm:t>
        <a:bodyPr/>
        <a:lstStyle/>
        <a:p>
          <a:endParaRPr lang="en-US"/>
        </a:p>
      </dgm:t>
    </dgm:pt>
    <dgm:pt modelId="{C854EF7D-2CE1-4162-8338-7E33FCEA4305}">
      <dgm:prSet phldrT="[Text]"/>
      <dgm:spPr>
        <a:solidFill>
          <a:schemeClr val="tx1">
            <a:lumMod val="40000"/>
            <a:lumOff val="60000"/>
          </a:schemeClr>
        </a:solidFill>
        <a:ln>
          <a:solidFill>
            <a:schemeClr val="tx1"/>
          </a:solidFill>
        </a:ln>
      </dgm:spPr>
      <dgm:t>
        <a:bodyPr/>
        <a:lstStyle/>
        <a:p>
          <a:r>
            <a:rPr lang="en-US" dirty="0"/>
            <a:t>State Border Guard Service</a:t>
          </a:r>
        </a:p>
      </dgm:t>
    </dgm:pt>
    <dgm:pt modelId="{1A26F4BE-1BAE-4690-8FF4-B6F42F5D0550}" type="parTrans" cxnId="{BA399672-0C95-4E8C-82FC-EA4EC0499627}">
      <dgm:prSet/>
      <dgm:spPr/>
      <dgm:t>
        <a:bodyPr/>
        <a:lstStyle/>
        <a:p>
          <a:endParaRPr lang="en-US"/>
        </a:p>
      </dgm:t>
    </dgm:pt>
    <dgm:pt modelId="{46AC9C81-9430-4890-A6CE-9AB553E2BB53}" type="sibTrans" cxnId="{BA399672-0C95-4E8C-82FC-EA4EC0499627}">
      <dgm:prSet/>
      <dgm:spPr/>
      <dgm:t>
        <a:bodyPr/>
        <a:lstStyle/>
        <a:p>
          <a:endParaRPr lang="en-US"/>
        </a:p>
      </dgm:t>
    </dgm:pt>
    <dgm:pt modelId="{0214440C-222F-465B-86A7-ACA8F625B24D}">
      <dgm:prSet phldrT="[Text]"/>
      <dgm:spPr>
        <a:solidFill>
          <a:schemeClr val="tx1">
            <a:lumMod val="40000"/>
            <a:lumOff val="60000"/>
          </a:schemeClr>
        </a:solidFill>
        <a:ln>
          <a:solidFill>
            <a:schemeClr val="tx1"/>
          </a:solidFill>
        </a:ln>
      </dgm:spPr>
      <dgm:t>
        <a:bodyPr/>
        <a:lstStyle/>
        <a:p>
          <a:r>
            <a:rPr lang="en-US" dirty="0"/>
            <a:t>State Security Service</a:t>
          </a:r>
        </a:p>
      </dgm:t>
    </dgm:pt>
    <dgm:pt modelId="{C2AAC14D-FBEB-423F-AFB3-64663C344C04}" type="parTrans" cxnId="{164AC2C0-E8B3-46CD-A754-ADCA4CEC98A1}">
      <dgm:prSet/>
      <dgm:spPr/>
      <dgm:t>
        <a:bodyPr/>
        <a:lstStyle/>
        <a:p>
          <a:endParaRPr lang="en-US"/>
        </a:p>
      </dgm:t>
    </dgm:pt>
    <dgm:pt modelId="{B882745F-7D48-44A9-83AB-511E7C9B6F57}" type="sibTrans" cxnId="{164AC2C0-E8B3-46CD-A754-ADCA4CEC98A1}">
      <dgm:prSet/>
      <dgm:spPr/>
      <dgm:t>
        <a:bodyPr/>
        <a:lstStyle/>
        <a:p>
          <a:endParaRPr lang="en-US"/>
        </a:p>
      </dgm:t>
    </dgm:pt>
    <dgm:pt modelId="{C71FAF5F-33BF-46DE-A229-1EF85F2E902A}">
      <dgm:prSet phldrT="[Text]"/>
      <dgm:spPr>
        <a:solidFill>
          <a:schemeClr val="tx1">
            <a:lumMod val="40000"/>
            <a:lumOff val="60000"/>
          </a:schemeClr>
        </a:solidFill>
        <a:ln>
          <a:solidFill>
            <a:schemeClr val="tx1"/>
          </a:solidFill>
        </a:ln>
      </dgm:spPr>
      <dgm:t>
        <a:bodyPr/>
        <a:lstStyle/>
        <a:p>
          <a:r>
            <a:rPr lang="en-US" dirty="0"/>
            <a:t>International Organizations and NGO’s</a:t>
          </a:r>
        </a:p>
      </dgm:t>
    </dgm:pt>
    <dgm:pt modelId="{650E16C2-766D-4459-A455-3636DA034D94}" type="parTrans" cxnId="{B29B581D-9C4F-4BA9-895B-97E67CB6A831}">
      <dgm:prSet/>
      <dgm:spPr/>
      <dgm:t>
        <a:bodyPr/>
        <a:lstStyle/>
        <a:p>
          <a:endParaRPr lang="en-US"/>
        </a:p>
      </dgm:t>
    </dgm:pt>
    <dgm:pt modelId="{1B69D534-C830-4B67-9F06-E9B50101456F}" type="sibTrans" cxnId="{B29B581D-9C4F-4BA9-895B-97E67CB6A831}">
      <dgm:prSet/>
      <dgm:spPr/>
      <dgm:t>
        <a:bodyPr/>
        <a:lstStyle/>
        <a:p>
          <a:endParaRPr lang="en-US"/>
        </a:p>
      </dgm:t>
    </dgm:pt>
    <dgm:pt modelId="{9C7227B5-F278-4D78-AD12-964F2547FDE6}">
      <dgm:prSet phldrT="[Text]"/>
      <dgm:spPr>
        <a:solidFill>
          <a:schemeClr val="tx1">
            <a:lumMod val="40000"/>
            <a:lumOff val="60000"/>
          </a:schemeClr>
        </a:solidFill>
        <a:ln>
          <a:solidFill>
            <a:schemeClr val="tx1"/>
          </a:solidFill>
        </a:ln>
      </dgm:spPr>
      <dgm:t>
        <a:bodyPr/>
        <a:lstStyle/>
        <a:p>
          <a:pPr algn="ctr">
            <a:lnSpc>
              <a:spcPct val="100000"/>
            </a:lnSpc>
            <a:spcAft>
              <a:spcPts val="0"/>
            </a:spcAft>
          </a:pPr>
          <a:r>
            <a:rPr lang="en-US" dirty="0"/>
            <a:t>State local administra-</a:t>
          </a:r>
        </a:p>
        <a:p>
          <a:pPr algn="ctr">
            <a:lnSpc>
              <a:spcPct val="90000"/>
            </a:lnSpc>
            <a:spcAft>
              <a:spcPct val="35000"/>
            </a:spcAft>
          </a:pPr>
          <a:r>
            <a:rPr lang="en-US" dirty="0"/>
            <a:t>tions</a:t>
          </a:r>
        </a:p>
      </dgm:t>
    </dgm:pt>
    <dgm:pt modelId="{1CB21604-0070-46D2-B64C-F56CF6CD739B}" type="parTrans" cxnId="{8E35725F-43ED-45E9-BAF8-A96D42271642}">
      <dgm:prSet/>
      <dgm:spPr/>
      <dgm:t>
        <a:bodyPr/>
        <a:lstStyle/>
        <a:p>
          <a:endParaRPr lang="en-US"/>
        </a:p>
      </dgm:t>
    </dgm:pt>
    <dgm:pt modelId="{BD46DE30-D394-4977-BA32-272660F021FA}" type="sibTrans" cxnId="{8E35725F-43ED-45E9-BAF8-A96D42271642}">
      <dgm:prSet/>
      <dgm:spPr/>
      <dgm:t>
        <a:bodyPr/>
        <a:lstStyle/>
        <a:p>
          <a:endParaRPr lang="en-US"/>
        </a:p>
      </dgm:t>
    </dgm:pt>
    <dgm:pt modelId="{18FA5CAD-FD17-4FC9-A8D9-D9BD1B26E014}">
      <dgm:prSet phldrT="[Text]"/>
      <dgm:spPr>
        <a:solidFill>
          <a:schemeClr val="tx1">
            <a:lumMod val="40000"/>
            <a:lumOff val="60000"/>
          </a:schemeClr>
        </a:solidFill>
        <a:ln>
          <a:solidFill>
            <a:schemeClr val="tx1"/>
          </a:solidFill>
        </a:ln>
      </dgm:spPr>
      <dgm:t>
        <a:bodyPr/>
        <a:lstStyle/>
        <a:p>
          <a:r>
            <a:rPr lang="en-US" dirty="0"/>
            <a:t>Centers for Social Services for Family and Youth</a:t>
          </a:r>
        </a:p>
      </dgm:t>
    </dgm:pt>
    <dgm:pt modelId="{380B8EE6-FD1F-41C0-A0A0-50B51E0C320D}" type="parTrans" cxnId="{C703AA83-14F2-4556-903F-79257D81C9CF}">
      <dgm:prSet/>
      <dgm:spPr/>
      <dgm:t>
        <a:bodyPr/>
        <a:lstStyle/>
        <a:p>
          <a:endParaRPr lang="en-US"/>
        </a:p>
      </dgm:t>
    </dgm:pt>
    <dgm:pt modelId="{F990868F-2F5A-4777-85C3-C00C684BD16C}" type="sibTrans" cxnId="{C703AA83-14F2-4556-903F-79257D81C9CF}">
      <dgm:prSet/>
      <dgm:spPr/>
      <dgm:t>
        <a:bodyPr/>
        <a:lstStyle/>
        <a:p>
          <a:endParaRPr lang="en-US"/>
        </a:p>
      </dgm:t>
    </dgm:pt>
    <dgm:pt modelId="{9654250E-5344-42C0-A4EF-DE80919C65D3}" type="pres">
      <dgm:prSet presAssocID="{78FD6B4E-EBAD-416B-B9EB-2534EB50E644}" presName="cycle" presStyleCnt="0">
        <dgm:presLayoutVars>
          <dgm:dir/>
          <dgm:resizeHandles val="exact"/>
        </dgm:presLayoutVars>
      </dgm:prSet>
      <dgm:spPr/>
    </dgm:pt>
    <dgm:pt modelId="{3D55CA91-6975-43B6-AC3C-B8E48F99772C}" type="pres">
      <dgm:prSet presAssocID="{6DE26318-A2BE-402B-9E30-1774A0E4F5A6}" presName="node" presStyleLbl="node1" presStyleIdx="0" presStyleCnt="10" custScaleX="159242" custScaleY="248255">
        <dgm:presLayoutVars>
          <dgm:bulletEnabled val="1"/>
        </dgm:presLayoutVars>
      </dgm:prSet>
      <dgm:spPr/>
    </dgm:pt>
    <dgm:pt modelId="{74480850-E9C5-4357-82B6-D7511A6240FE}" type="pres">
      <dgm:prSet presAssocID="{6DE26318-A2BE-402B-9E30-1774A0E4F5A6}" presName="spNode" presStyleCnt="0"/>
      <dgm:spPr/>
    </dgm:pt>
    <dgm:pt modelId="{516728AC-B9ED-4FBA-A205-55CCF6EEF9AC}" type="pres">
      <dgm:prSet presAssocID="{722453FD-4BCE-4E9D-8196-652422EEF077}" presName="sibTrans" presStyleLbl="sibTrans1D1" presStyleIdx="0" presStyleCnt="10"/>
      <dgm:spPr/>
    </dgm:pt>
    <dgm:pt modelId="{8507C1DF-DD41-4D1E-B6EF-54243C278906}" type="pres">
      <dgm:prSet presAssocID="{DE11A713-1286-41FA-B625-4540586E8B34}" presName="node" presStyleLbl="node1" presStyleIdx="1" presStyleCnt="10" custScaleX="159242" custScaleY="248255">
        <dgm:presLayoutVars>
          <dgm:bulletEnabled val="1"/>
        </dgm:presLayoutVars>
      </dgm:prSet>
      <dgm:spPr/>
    </dgm:pt>
    <dgm:pt modelId="{C05D2A79-5929-495E-9D7C-FA87A7B4FA55}" type="pres">
      <dgm:prSet presAssocID="{DE11A713-1286-41FA-B625-4540586E8B34}" presName="spNode" presStyleCnt="0"/>
      <dgm:spPr/>
    </dgm:pt>
    <dgm:pt modelId="{27A9A371-FE44-4965-92CF-2BD9AE7B4FDF}" type="pres">
      <dgm:prSet presAssocID="{4BCAD3FA-BF64-47BE-90D4-ED45334CC0BA}" presName="sibTrans" presStyleLbl="sibTrans1D1" presStyleIdx="1" presStyleCnt="10"/>
      <dgm:spPr/>
    </dgm:pt>
    <dgm:pt modelId="{184E6FEB-D2E6-4DBE-91DE-46ACC290AD6C}" type="pres">
      <dgm:prSet presAssocID="{6EE9A3FC-63FE-4295-9165-6D6DB5FEE4A4}" presName="node" presStyleLbl="node1" presStyleIdx="2" presStyleCnt="10" custScaleX="159242" custScaleY="248255">
        <dgm:presLayoutVars>
          <dgm:bulletEnabled val="1"/>
        </dgm:presLayoutVars>
      </dgm:prSet>
      <dgm:spPr/>
    </dgm:pt>
    <dgm:pt modelId="{FC050BE5-390D-4691-A1E6-586A3BAC9E54}" type="pres">
      <dgm:prSet presAssocID="{6EE9A3FC-63FE-4295-9165-6D6DB5FEE4A4}" presName="spNode" presStyleCnt="0"/>
      <dgm:spPr/>
    </dgm:pt>
    <dgm:pt modelId="{CD0A1DAD-3E65-47E7-9B11-2D629B40A6C5}" type="pres">
      <dgm:prSet presAssocID="{DCB06C50-CB88-49B1-8A69-C67C4F2EE321}" presName="sibTrans" presStyleLbl="sibTrans1D1" presStyleIdx="2" presStyleCnt="10"/>
      <dgm:spPr/>
    </dgm:pt>
    <dgm:pt modelId="{F3BB69FF-B2FD-4464-B642-9C21C44481BF}" type="pres">
      <dgm:prSet presAssocID="{AD53E7DD-351A-45BA-987F-E5BAEE96D1C7}" presName="node" presStyleLbl="node1" presStyleIdx="3" presStyleCnt="10" custScaleX="159242" custScaleY="248255">
        <dgm:presLayoutVars>
          <dgm:bulletEnabled val="1"/>
        </dgm:presLayoutVars>
      </dgm:prSet>
      <dgm:spPr/>
    </dgm:pt>
    <dgm:pt modelId="{9B6B3E14-40E2-49CD-830C-4F0C8D3374FB}" type="pres">
      <dgm:prSet presAssocID="{AD53E7DD-351A-45BA-987F-E5BAEE96D1C7}" presName="spNode" presStyleCnt="0"/>
      <dgm:spPr/>
    </dgm:pt>
    <dgm:pt modelId="{0FF371F8-0D9C-41F6-A1AE-4B716CF501CB}" type="pres">
      <dgm:prSet presAssocID="{5D47E40C-3B28-442F-85BA-7240BB312ECF}" presName="sibTrans" presStyleLbl="sibTrans1D1" presStyleIdx="3" presStyleCnt="10"/>
      <dgm:spPr/>
    </dgm:pt>
    <dgm:pt modelId="{98A7DCB1-EE14-4ECE-8B2C-2256A3C36207}" type="pres">
      <dgm:prSet presAssocID="{EDA6CB07-DD99-4C4E-8B49-506C7B508EAF}" presName="node" presStyleLbl="node1" presStyleIdx="4" presStyleCnt="10" custScaleX="159242" custScaleY="248255">
        <dgm:presLayoutVars>
          <dgm:bulletEnabled val="1"/>
        </dgm:presLayoutVars>
      </dgm:prSet>
      <dgm:spPr/>
    </dgm:pt>
    <dgm:pt modelId="{55204BC7-0BA7-417A-9C97-C4FE45FBE0FE}" type="pres">
      <dgm:prSet presAssocID="{EDA6CB07-DD99-4C4E-8B49-506C7B508EAF}" presName="spNode" presStyleCnt="0"/>
      <dgm:spPr/>
    </dgm:pt>
    <dgm:pt modelId="{E5E51C28-CAA3-4C38-9907-ACAA219AABAB}" type="pres">
      <dgm:prSet presAssocID="{86D82EA7-61FA-4D73-B8A0-E8CC43DEC249}" presName="sibTrans" presStyleLbl="sibTrans1D1" presStyleIdx="4" presStyleCnt="10"/>
      <dgm:spPr/>
    </dgm:pt>
    <dgm:pt modelId="{E1BE16AF-F1A1-4027-8D4C-3713B758554F}" type="pres">
      <dgm:prSet presAssocID="{C854EF7D-2CE1-4162-8338-7E33FCEA4305}" presName="node" presStyleLbl="node1" presStyleIdx="5" presStyleCnt="10" custScaleX="159242" custScaleY="248255">
        <dgm:presLayoutVars>
          <dgm:bulletEnabled val="1"/>
        </dgm:presLayoutVars>
      </dgm:prSet>
      <dgm:spPr/>
    </dgm:pt>
    <dgm:pt modelId="{C7F92DC7-5AA3-440C-954F-62D75C9350B5}" type="pres">
      <dgm:prSet presAssocID="{C854EF7D-2CE1-4162-8338-7E33FCEA4305}" presName="spNode" presStyleCnt="0"/>
      <dgm:spPr/>
    </dgm:pt>
    <dgm:pt modelId="{29546D9F-10F2-461F-BC1A-749C0D1D59C2}" type="pres">
      <dgm:prSet presAssocID="{46AC9C81-9430-4890-A6CE-9AB553E2BB53}" presName="sibTrans" presStyleLbl="sibTrans1D1" presStyleIdx="5" presStyleCnt="10"/>
      <dgm:spPr/>
    </dgm:pt>
    <dgm:pt modelId="{05A5A08A-B4C6-4C90-8DAD-FF53A2EC3B0B}" type="pres">
      <dgm:prSet presAssocID="{0214440C-222F-465B-86A7-ACA8F625B24D}" presName="node" presStyleLbl="node1" presStyleIdx="6" presStyleCnt="10" custScaleX="159242" custScaleY="248255">
        <dgm:presLayoutVars>
          <dgm:bulletEnabled val="1"/>
        </dgm:presLayoutVars>
      </dgm:prSet>
      <dgm:spPr/>
    </dgm:pt>
    <dgm:pt modelId="{6DB7DF13-1FBE-4F1F-8844-C9CF78FF3060}" type="pres">
      <dgm:prSet presAssocID="{0214440C-222F-465B-86A7-ACA8F625B24D}" presName="spNode" presStyleCnt="0"/>
      <dgm:spPr/>
    </dgm:pt>
    <dgm:pt modelId="{F91656C8-AA53-4EB6-BD86-4736622F74C1}" type="pres">
      <dgm:prSet presAssocID="{B882745F-7D48-44A9-83AB-511E7C9B6F57}" presName="sibTrans" presStyleLbl="sibTrans1D1" presStyleIdx="6" presStyleCnt="10"/>
      <dgm:spPr/>
    </dgm:pt>
    <dgm:pt modelId="{0BBB3D6E-1EE8-4C13-BDB7-BFE0322EE825}" type="pres">
      <dgm:prSet presAssocID="{C71FAF5F-33BF-46DE-A229-1EF85F2E902A}" presName="node" presStyleLbl="node1" presStyleIdx="7" presStyleCnt="10" custScaleX="159242" custScaleY="248255" custRadScaleRad="101946" custRadScaleInc="9727">
        <dgm:presLayoutVars>
          <dgm:bulletEnabled val="1"/>
        </dgm:presLayoutVars>
      </dgm:prSet>
      <dgm:spPr/>
    </dgm:pt>
    <dgm:pt modelId="{E9D1EE74-FCCC-4CB6-99A0-22BEBECE5082}" type="pres">
      <dgm:prSet presAssocID="{C71FAF5F-33BF-46DE-A229-1EF85F2E902A}" presName="spNode" presStyleCnt="0"/>
      <dgm:spPr/>
    </dgm:pt>
    <dgm:pt modelId="{C28B6E63-812B-45BF-A36F-3C7F21047CD1}" type="pres">
      <dgm:prSet presAssocID="{1B69D534-C830-4B67-9F06-E9B50101456F}" presName="sibTrans" presStyleLbl="sibTrans1D1" presStyleIdx="7" presStyleCnt="10"/>
      <dgm:spPr/>
    </dgm:pt>
    <dgm:pt modelId="{22922A20-ECE8-43C9-BC58-AA69A3B48F5E}" type="pres">
      <dgm:prSet presAssocID="{9C7227B5-F278-4D78-AD12-964F2547FDE6}" presName="node" presStyleLbl="node1" presStyleIdx="8" presStyleCnt="10" custScaleX="159242" custScaleY="248255">
        <dgm:presLayoutVars>
          <dgm:bulletEnabled val="1"/>
        </dgm:presLayoutVars>
      </dgm:prSet>
      <dgm:spPr/>
    </dgm:pt>
    <dgm:pt modelId="{AD12730B-9D41-45D6-BF08-38A5355F596E}" type="pres">
      <dgm:prSet presAssocID="{9C7227B5-F278-4D78-AD12-964F2547FDE6}" presName="spNode" presStyleCnt="0"/>
      <dgm:spPr/>
    </dgm:pt>
    <dgm:pt modelId="{A7B8F45D-75B0-4650-9088-02BBC8695B33}" type="pres">
      <dgm:prSet presAssocID="{BD46DE30-D394-4977-BA32-272660F021FA}" presName="sibTrans" presStyleLbl="sibTrans1D1" presStyleIdx="8" presStyleCnt="10"/>
      <dgm:spPr/>
    </dgm:pt>
    <dgm:pt modelId="{E94DD05E-85F2-43D0-A3B1-A971DA08AD5F}" type="pres">
      <dgm:prSet presAssocID="{18FA5CAD-FD17-4FC9-A8D9-D9BD1B26E014}" presName="node" presStyleLbl="node1" presStyleIdx="9" presStyleCnt="10" custScaleX="159242" custScaleY="248255">
        <dgm:presLayoutVars>
          <dgm:bulletEnabled val="1"/>
        </dgm:presLayoutVars>
      </dgm:prSet>
      <dgm:spPr/>
    </dgm:pt>
    <dgm:pt modelId="{88EADC44-19EF-416B-B5BA-57113D0B3A51}" type="pres">
      <dgm:prSet presAssocID="{18FA5CAD-FD17-4FC9-A8D9-D9BD1B26E014}" presName="spNode" presStyleCnt="0"/>
      <dgm:spPr/>
    </dgm:pt>
    <dgm:pt modelId="{C7702979-65E5-4F17-8E9C-1D3CA11015C9}" type="pres">
      <dgm:prSet presAssocID="{F990868F-2F5A-4777-85C3-C00C684BD16C}" presName="sibTrans" presStyleLbl="sibTrans1D1" presStyleIdx="9" presStyleCnt="10"/>
      <dgm:spPr/>
    </dgm:pt>
  </dgm:ptLst>
  <dgm:cxnLst>
    <dgm:cxn modelId="{B3C7BB02-C150-4C8F-99DE-D7565362305C}" type="presOf" srcId="{1B69D534-C830-4B67-9F06-E9B50101456F}" destId="{C28B6E63-812B-45BF-A36F-3C7F21047CD1}" srcOrd="0" destOrd="0" presId="urn:microsoft.com/office/officeart/2005/8/layout/cycle6"/>
    <dgm:cxn modelId="{1C2A660A-DDE5-4416-BB00-193F2B907080}" type="presOf" srcId="{6EE9A3FC-63FE-4295-9165-6D6DB5FEE4A4}" destId="{184E6FEB-D2E6-4DBE-91DE-46ACC290AD6C}" srcOrd="0" destOrd="0" presId="urn:microsoft.com/office/officeart/2005/8/layout/cycle6"/>
    <dgm:cxn modelId="{7913980C-8363-4E08-9071-3FBD2752405E}" type="presOf" srcId="{6DE26318-A2BE-402B-9E30-1774A0E4F5A6}" destId="{3D55CA91-6975-43B6-AC3C-B8E48F99772C}" srcOrd="0" destOrd="0" presId="urn:microsoft.com/office/officeart/2005/8/layout/cycle6"/>
    <dgm:cxn modelId="{0C4F4115-B1BD-403A-A51B-D04B00822734}" type="presOf" srcId="{722453FD-4BCE-4E9D-8196-652422EEF077}" destId="{516728AC-B9ED-4FBA-A205-55CCF6EEF9AC}" srcOrd="0" destOrd="0" presId="urn:microsoft.com/office/officeart/2005/8/layout/cycle6"/>
    <dgm:cxn modelId="{B29B581D-9C4F-4BA9-895B-97E67CB6A831}" srcId="{78FD6B4E-EBAD-416B-B9EB-2534EB50E644}" destId="{C71FAF5F-33BF-46DE-A229-1EF85F2E902A}" srcOrd="7" destOrd="0" parTransId="{650E16C2-766D-4459-A455-3636DA034D94}" sibTransId="{1B69D534-C830-4B67-9F06-E9B50101456F}"/>
    <dgm:cxn modelId="{8B222D28-B3E8-4D94-BCB5-666D175384DC}" srcId="{78FD6B4E-EBAD-416B-B9EB-2534EB50E644}" destId="{AD53E7DD-351A-45BA-987F-E5BAEE96D1C7}" srcOrd="3" destOrd="0" parTransId="{5A3C3205-A820-4490-82D8-41B6B470B184}" sibTransId="{5D47E40C-3B28-442F-85BA-7240BB312ECF}"/>
    <dgm:cxn modelId="{23C49138-D643-4EDD-9124-0F3E75CDE3F6}" type="presOf" srcId="{EDA6CB07-DD99-4C4E-8B49-506C7B508EAF}" destId="{98A7DCB1-EE14-4ECE-8B2C-2256A3C36207}" srcOrd="0" destOrd="0" presId="urn:microsoft.com/office/officeart/2005/8/layout/cycle6"/>
    <dgm:cxn modelId="{C67C695C-8656-43D9-B2D3-1B1EF2C3AAD3}" type="presOf" srcId="{C854EF7D-2CE1-4162-8338-7E33FCEA4305}" destId="{E1BE16AF-F1A1-4027-8D4C-3713B758554F}" srcOrd="0" destOrd="0" presId="urn:microsoft.com/office/officeart/2005/8/layout/cycle6"/>
    <dgm:cxn modelId="{8E35725F-43ED-45E9-BAF8-A96D42271642}" srcId="{78FD6B4E-EBAD-416B-B9EB-2534EB50E644}" destId="{9C7227B5-F278-4D78-AD12-964F2547FDE6}" srcOrd="8" destOrd="0" parTransId="{1CB21604-0070-46D2-B64C-F56CF6CD739B}" sibTransId="{BD46DE30-D394-4977-BA32-272660F021FA}"/>
    <dgm:cxn modelId="{E1D1FE62-5CF1-4F4C-8CFC-38D452A77D8D}" type="presOf" srcId="{DCB06C50-CB88-49B1-8A69-C67C4F2EE321}" destId="{CD0A1DAD-3E65-47E7-9B11-2D629B40A6C5}" srcOrd="0" destOrd="0" presId="urn:microsoft.com/office/officeart/2005/8/layout/cycle6"/>
    <dgm:cxn modelId="{56D28E48-130F-42F5-B912-C230798F078E}" type="presOf" srcId="{BD46DE30-D394-4977-BA32-272660F021FA}" destId="{A7B8F45D-75B0-4650-9088-02BBC8695B33}" srcOrd="0" destOrd="0" presId="urn:microsoft.com/office/officeart/2005/8/layout/cycle6"/>
    <dgm:cxn modelId="{776AFC68-973B-4805-AE5E-393AE21E426C}" srcId="{78FD6B4E-EBAD-416B-B9EB-2534EB50E644}" destId="{6EE9A3FC-63FE-4295-9165-6D6DB5FEE4A4}" srcOrd="2" destOrd="0" parTransId="{5E971159-5E17-411C-8BA6-2DB79794A27C}" sibTransId="{DCB06C50-CB88-49B1-8A69-C67C4F2EE321}"/>
    <dgm:cxn modelId="{A1D7A66B-6631-47E2-8697-1D672D1441E8}" type="presOf" srcId="{C71FAF5F-33BF-46DE-A229-1EF85F2E902A}" destId="{0BBB3D6E-1EE8-4C13-BDB7-BFE0322EE825}" srcOrd="0" destOrd="0" presId="urn:microsoft.com/office/officeart/2005/8/layout/cycle6"/>
    <dgm:cxn modelId="{BA399672-0C95-4E8C-82FC-EA4EC0499627}" srcId="{78FD6B4E-EBAD-416B-B9EB-2534EB50E644}" destId="{C854EF7D-2CE1-4162-8338-7E33FCEA4305}" srcOrd="5" destOrd="0" parTransId="{1A26F4BE-1BAE-4690-8FF4-B6F42F5D0550}" sibTransId="{46AC9C81-9430-4890-A6CE-9AB553E2BB53}"/>
    <dgm:cxn modelId="{69232073-5C8D-4466-9FA3-AE1B35E5FB2B}" type="presOf" srcId="{46AC9C81-9430-4890-A6CE-9AB553E2BB53}" destId="{29546D9F-10F2-461F-BC1A-749C0D1D59C2}" srcOrd="0" destOrd="0" presId="urn:microsoft.com/office/officeart/2005/8/layout/cycle6"/>
    <dgm:cxn modelId="{FCAFF059-F3DE-47E2-BE59-75D347C28734}" type="presOf" srcId="{78FD6B4E-EBAD-416B-B9EB-2534EB50E644}" destId="{9654250E-5344-42C0-A4EF-DE80919C65D3}" srcOrd="0" destOrd="0" presId="urn:microsoft.com/office/officeart/2005/8/layout/cycle6"/>
    <dgm:cxn modelId="{8E0C4E7C-E47B-440A-A46A-EF0B6529581D}" type="presOf" srcId="{DE11A713-1286-41FA-B625-4540586E8B34}" destId="{8507C1DF-DD41-4D1E-B6EF-54243C278906}" srcOrd="0" destOrd="0" presId="urn:microsoft.com/office/officeart/2005/8/layout/cycle6"/>
    <dgm:cxn modelId="{5C4CCE7F-E1E1-49B2-A6FC-70AF6900DBE9}" type="presOf" srcId="{9C7227B5-F278-4D78-AD12-964F2547FDE6}" destId="{22922A20-ECE8-43C9-BC58-AA69A3B48F5E}" srcOrd="0" destOrd="0" presId="urn:microsoft.com/office/officeart/2005/8/layout/cycle6"/>
    <dgm:cxn modelId="{92E01E82-76D0-4772-A50E-ECFFEA82A268}" type="presOf" srcId="{18FA5CAD-FD17-4FC9-A8D9-D9BD1B26E014}" destId="{E94DD05E-85F2-43D0-A3B1-A971DA08AD5F}" srcOrd="0" destOrd="0" presId="urn:microsoft.com/office/officeart/2005/8/layout/cycle6"/>
    <dgm:cxn modelId="{C703AA83-14F2-4556-903F-79257D81C9CF}" srcId="{78FD6B4E-EBAD-416B-B9EB-2534EB50E644}" destId="{18FA5CAD-FD17-4FC9-A8D9-D9BD1B26E014}" srcOrd="9" destOrd="0" parTransId="{380B8EE6-FD1F-41C0-A0A0-50B51E0C320D}" sibTransId="{F990868F-2F5A-4777-85C3-C00C684BD16C}"/>
    <dgm:cxn modelId="{CA130384-FF0D-43C7-A574-A1247A899AB7}" type="presOf" srcId="{0214440C-222F-465B-86A7-ACA8F625B24D}" destId="{05A5A08A-B4C6-4C90-8DAD-FF53A2EC3B0B}" srcOrd="0" destOrd="0" presId="urn:microsoft.com/office/officeart/2005/8/layout/cycle6"/>
    <dgm:cxn modelId="{8862DD9C-BE4A-4350-A1A8-EA24D5E76A87}" srcId="{78FD6B4E-EBAD-416B-B9EB-2534EB50E644}" destId="{6DE26318-A2BE-402B-9E30-1774A0E4F5A6}" srcOrd="0" destOrd="0" parTransId="{0FD42652-5D18-4AF4-8AD8-CDFE678921B8}" sibTransId="{722453FD-4BCE-4E9D-8196-652422EEF077}"/>
    <dgm:cxn modelId="{C8AC4EA3-CBF0-45A8-A97B-AB7C1110EB54}" type="presOf" srcId="{AD53E7DD-351A-45BA-987F-E5BAEE96D1C7}" destId="{F3BB69FF-B2FD-4464-B642-9C21C44481BF}" srcOrd="0" destOrd="0" presId="urn:microsoft.com/office/officeart/2005/8/layout/cycle6"/>
    <dgm:cxn modelId="{362EDBAD-DD3B-4741-A7F6-2BC97D6D7FF3}" type="presOf" srcId="{5D47E40C-3B28-442F-85BA-7240BB312ECF}" destId="{0FF371F8-0D9C-41F6-A1AE-4B716CF501CB}" srcOrd="0" destOrd="0" presId="urn:microsoft.com/office/officeart/2005/8/layout/cycle6"/>
    <dgm:cxn modelId="{164AC2C0-E8B3-46CD-A754-ADCA4CEC98A1}" srcId="{78FD6B4E-EBAD-416B-B9EB-2534EB50E644}" destId="{0214440C-222F-465B-86A7-ACA8F625B24D}" srcOrd="6" destOrd="0" parTransId="{C2AAC14D-FBEB-423F-AFB3-64663C344C04}" sibTransId="{B882745F-7D48-44A9-83AB-511E7C9B6F57}"/>
    <dgm:cxn modelId="{CEBBD1C3-9889-4B18-A4EB-2D4605FC7F9D}" type="presOf" srcId="{B882745F-7D48-44A9-83AB-511E7C9B6F57}" destId="{F91656C8-AA53-4EB6-BD86-4736622F74C1}" srcOrd="0" destOrd="0" presId="urn:microsoft.com/office/officeart/2005/8/layout/cycle6"/>
    <dgm:cxn modelId="{4DEA58C6-D2A2-44F0-BD3A-872B8C9D7E86}" type="presOf" srcId="{86D82EA7-61FA-4D73-B8A0-E8CC43DEC249}" destId="{E5E51C28-CAA3-4C38-9907-ACAA219AABAB}" srcOrd="0" destOrd="0" presId="urn:microsoft.com/office/officeart/2005/8/layout/cycle6"/>
    <dgm:cxn modelId="{23CDCEC8-3922-4EF6-A8C4-558AF0E9DE75}" srcId="{78FD6B4E-EBAD-416B-B9EB-2534EB50E644}" destId="{EDA6CB07-DD99-4C4E-8B49-506C7B508EAF}" srcOrd="4" destOrd="0" parTransId="{B3CAB504-D331-474D-AC44-788D20979C37}" sibTransId="{86D82EA7-61FA-4D73-B8A0-E8CC43DEC249}"/>
    <dgm:cxn modelId="{738F6CCC-8370-40B2-82C6-1D64937205A0}" type="presOf" srcId="{4BCAD3FA-BF64-47BE-90D4-ED45334CC0BA}" destId="{27A9A371-FE44-4965-92CF-2BD9AE7B4FDF}" srcOrd="0" destOrd="0" presId="urn:microsoft.com/office/officeart/2005/8/layout/cycle6"/>
    <dgm:cxn modelId="{1595D0E2-B72E-4857-88C6-D3FDADD97964}" type="presOf" srcId="{F990868F-2F5A-4777-85C3-C00C684BD16C}" destId="{C7702979-65E5-4F17-8E9C-1D3CA11015C9}" srcOrd="0" destOrd="0" presId="urn:microsoft.com/office/officeart/2005/8/layout/cycle6"/>
    <dgm:cxn modelId="{CEE553EF-D387-4FFB-809B-9E4FF8C7E60C}" srcId="{78FD6B4E-EBAD-416B-B9EB-2534EB50E644}" destId="{DE11A713-1286-41FA-B625-4540586E8B34}" srcOrd="1" destOrd="0" parTransId="{DFA0E975-06E2-4153-9507-4633BCD3C947}" sibTransId="{4BCAD3FA-BF64-47BE-90D4-ED45334CC0BA}"/>
    <dgm:cxn modelId="{191B8B5C-C496-41AF-B6D7-97808ED86CC8}" type="presParOf" srcId="{9654250E-5344-42C0-A4EF-DE80919C65D3}" destId="{3D55CA91-6975-43B6-AC3C-B8E48F99772C}" srcOrd="0" destOrd="0" presId="urn:microsoft.com/office/officeart/2005/8/layout/cycle6"/>
    <dgm:cxn modelId="{46B59BB2-8BCB-434D-87AC-A893EE28CFFE}" type="presParOf" srcId="{9654250E-5344-42C0-A4EF-DE80919C65D3}" destId="{74480850-E9C5-4357-82B6-D7511A6240FE}" srcOrd="1" destOrd="0" presId="urn:microsoft.com/office/officeart/2005/8/layout/cycle6"/>
    <dgm:cxn modelId="{495EFF4E-89B2-48A6-9F3B-4EDCC73CD0C6}" type="presParOf" srcId="{9654250E-5344-42C0-A4EF-DE80919C65D3}" destId="{516728AC-B9ED-4FBA-A205-55CCF6EEF9AC}" srcOrd="2" destOrd="0" presId="urn:microsoft.com/office/officeart/2005/8/layout/cycle6"/>
    <dgm:cxn modelId="{B25A307D-BF2B-4A08-9220-A6DCA83F3EC2}" type="presParOf" srcId="{9654250E-5344-42C0-A4EF-DE80919C65D3}" destId="{8507C1DF-DD41-4D1E-B6EF-54243C278906}" srcOrd="3" destOrd="0" presId="urn:microsoft.com/office/officeart/2005/8/layout/cycle6"/>
    <dgm:cxn modelId="{D3D2F47B-A78F-4E8C-9616-C4B81E145B75}" type="presParOf" srcId="{9654250E-5344-42C0-A4EF-DE80919C65D3}" destId="{C05D2A79-5929-495E-9D7C-FA87A7B4FA55}" srcOrd="4" destOrd="0" presId="urn:microsoft.com/office/officeart/2005/8/layout/cycle6"/>
    <dgm:cxn modelId="{26E9F573-6CF6-44F5-8671-D170A877D1D8}" type="presParOf" srcId="{9654250E-5344-42C0-A4EF-DE80919C65D3}" destId="{27A9A371-FE44-4965-92CF-2BD9AE7B4FDF}" srcOrd="5" destOrd="0" presId="urn:microsoft.com/office/officeart/2005/8/layout/cycle6"/>
    <dgm:cxn modelId="{FD92D4EE-93CA-4018-80B7-3CDCDA20F2F9}" type="presParOf" srcId="{9654250E-5344-42C0-A4EF-DE80919C65D3}" destId="{184E6FEB-D2E6-4DBE-91DE-46ACC290AD6C}" srcOrd="6" destOrd="0" presId="urn:microsoft.com/office/officeart/2005/8/layout/cycle6"/>
    <dgm:cxn modelId="{E598F398-3773-4AB2-95F9-E359AD0BBEFD}" type="presParOf" srcId="{9654250E-5344-42C0-A4EF-DE80919C65D3}" destId="{FC050BE5-390D-4691-A1E6-586A3BAC9E54}" srcOrd="7" destOrd="0" presId="urn:microsoft.com/office/officeart/2005/8/layout/cycle6"/>
    <dgm:cxn modelId="{69F37C9D-F029-4BBD-B2CB-02D6A55D5981}" type="presParOf" srcId="{9654250E-5344-42C0-A4EF-DE80919C65D3}" destId="{CD0A1DAD-3E65-47E7-9B11-2D629B40A6C5}" srcOrd="8" destOrd="0" presId="urn:microsoft.com/office/officeart/2005/8/layout/cycle6"/>
    <dgm:cxn modelId="{84FA67AD-9C38-460E-A5B1-E49E9BA3721A}" type="presParOf" srcId="{9654250E-5344-42C0-A4EF-DE80919C65D3}" destId="{F3BB69FF-B2FD-4464-B642-9C21C44481BF}" srcOrd="9" destOrd="0" presId="urn:microsoft.com/office/officeart/2005/8/layout/cycle6"/>
    <dgm:cxn modelId="{703C8600-79B6-4E12-AA1B-D8D8CC0EF92A}" type="presParOf" srcId="{9654250E-5344-42C0-A4EF-DE80919C65D3}" destId="{9B6B3E14-40E2-49CD-830C-4F0C8D3374FB}" srcOrd="10" destOrd="0" presId="urn:microsoft.com/office/officeart/2005/8/layout/cycle6"/>
    <dgm:cxn modelId="{A43B26EB-AF22-4330-98F0-1367257331BB}" type="presParOf" srcId="{9654250E-5344-42C0-A4EF-DE80919C65D3}" destId="{0FF371F8-0D9C-41F6-A1AE-4B716CF501CB}" srcOrd="11" destOrd="0" presId="urn:microsoft.com/office/officeart/2005/8/layout/cycle6"/>
    <dgm:cxn modelId="{931C9E7D-EA75-4A8C-85A2-C54C7BD7CB52}" type="presParOf" srcId="{9654250E-5344-42C0-A4EF-DE80919C65D3}" destId="{98A7DCB1-EE14-4ECE-8B2C-2256A3C36207}" srcOrd="12" destOrd="0" presId="urn:microsoft.com/office/officeart/2005/8/layout/cycle6"/>
    <dgm:cxn modelId="{53D882C5-7841-4A02-AC84-0C8CF6CC5827}" type="presParOf" srcId="{9654250E-5344-42C0-A4EF-DE80919C65D3}" destId="{55204BC7-0BA7-417A-9C97-C4FE45FBE0FE}" srcOrd="13" destOrd="0" presId="urn:microsoft.com/office/officeart/2005/8/layout/cycle6"/>
    <dgm:cxn modelId="{DF767E10-8E75-403A-B68A-DE4AFDA630CB}" type="presParOf" srcId="{9654250E-5344-42C0-A4EF-DE80919C65D3}" destId="{E5E51C28-CAA3-4C38-9907-ACAA219AABAB}" srcOrd="14" destOrd="0" presId="urn:microsoft.com/office/officeart/2005/8/layout/cycle6"/>
    <dgm:cxn modelId="{BBDE5CDA-3F60-4666-B1FE-A41D2F2BF136}" type="presParOf" srcId="{9654250E-5344-42C0-A4EF-DE80919C65D3}" destId="{E1BE16AF-F1A1-4027-8D4C-3713B758554F}" srcOrd="15" destOrd="0" presId="urn:microsoft.com/office/officeart/2005/8/layout/cycle6"/>
    <dgm:cxn modelId="{E4D0CE2C-7EFD-410C-87D7-DC0B68A2E55E}" type="presParOf" srcId="{9654250E-5344-42C0-A4EF-DE80919C65D3}" destId="{C7F92DC7-5AA3-440C-954F-62D75C9350B5}" srcOrd="16" destOrd="0" presId="urn:microsoft.com/office/officeart/2005/8/layout/cycle6"/>
    <dgm:cxn modelId="{D5FD7CDC-E07F-46F5-9D05-433CFD25076F}" type="presParOf" srcId="{9654250E-5344-42C0-A4EF-DE80919C65D3}" destId="{29546D9F-10F2-461F-BC1A-749C0D1D59C2}" srcOrd="17" destOrd="0" presId="urn:microsoft.com/office/officeart/2005/8/layout/cycle6"/>
    <dgm:cxn modelId="{95E2351F-D21E-41CB-9B2E-4B498E36A4F7}" type="presParOf" srcId="{9654250E-5344-42C0-A4EF-DE80919C65D3}" destId="{05A5A08A-B4C6-4C90-8DAD-FF53A2EC3B0B}" srcOrd="18" destOrd="0" presId="urn:microsoft.com/office/officeart/2005/8/layout/cycle6"/>
    <dgm:cxn modelId="{E71C5E23-96D1-4E85-8002-F9D721A1C569}" type="presParOf" srcId="{9654250E-5344-42C0-A4EF-DE80919C65D3}" destId="{6DB7DF13-1FBE-4F1F-8844-C9CF78FF3060}" srcOrd="19" destOrd="0" presId="urn:microsoft.com/office/officeart/2005/8/layout/cycle6"/>
    <dgm:cxn modelId="{A419E804-1D84-4176-8AA5-A8CB2ECC1460}" type="presParOf" srcId="{9654250E-5344-42C0-A4EF-DE80919C65D3}" destId="{F91656C8-AA53-4EB6-BD86-4736622F74C1}" srcOrd="20" destOrd="0" presId="urn:microsoft.com/office/officeart/2005/8/layout/cycle6"/>
    <dgm:cxn modelId="{17A5FADB-243E-42A8-AF4B-432519083BC5}" type="presParOf" srcId="{9654250E-5344-42C0-A4EF-DE80919C65D3}" destId="{0BBB3D6E-1EE8-4C13-BDB7-BFE0322EE825}" srcOrd="21" destOrd="0" presId="urn:microsoft.com/office/officeart/2005/8/layout/cycle6"/>
    <dgm:cxn modelId="{8168E7FA-B186-4127-AC13-AA591D1C49AC}" type="presParOf" srcId="{9654250E-5344-42C0-A4EF-DE80919C65D3}" destId="{E9D1EE74-FCCC-4CB6-99A0-22BEBECE5082}" srcOrd="22" destOrd="0" presId="urn:microsoft.com/office/officeart/2005/8/layout/cycle6"/>
    <dgm:cxn modelId="{20955FA0-F3A1-4914-8647-5A27E071CEC0}" type="presParOf" srcId="{9654250E-5344-42C0-A4EF-DE80919C65D3}" destId="{C28B6E63-812B-45BF-A36F-3C7F21047CD1}" srcOrd="23" destOrd="0" presId="urn:microsoft.com/office/officeart/2005/8/layout/cycle6"/>
    <dgm:cxn modelId="{3EBA0C7E-5FF9-41D4-A940-BF68B6267E75}" type="presParOf" srcId="{9654250E-5344-42C0-A4EF-DE80919C65D3}" destId="{22922A20-ECE8-43C9-BC58-AA69A3B48F5E}" srcOrd="24" destOrd="0" presId="urn:microsoft.com/office/officeart/2005/8/layout/cycle6"/>
    <dgm:cxn modelId="{5D1BD25B-C3DE-4E54-AF59-1C9CE3E345A6}" type="presParOf" srcId="{9654250E-5344-42C0-A4EF-DE80919C65D3}" destId="{AD12730B-9D41-45D6-BF08-38A5355F596E}" srcOrd="25" destOrd="0" presId="urn:microsoft.com/office/officeart/2005/8/layout/cycle6"/>
    <dgm:cxn modelId="{4C18B12A-CBF4-48DC-BA9E-851612D324AE}" type="presParOf" srcId="{9654250E-5344-42C0-A4EF-DE80919C65D3}" destId="{A7B8F45D-75B0-4650-9088-02BBC8695B33}" srcOrd="26" destOrd="0" presId="urn:microsoft.com/office/officeart/2005/8/layout/cycle6"/>
    <dgm:cxn modelId="{A5559DDC-16F7-4FB6-A551-C759ED050F12}" type="presParOf" srcId="{9654250E-5344-42C0-A4EF-DE80919C65D3}" destId="{E94DD05E-85F2-43D0-A3B1-A971DA08AD5F}" srcOrd="27" destOrd="0" presId="urn:microsoft.com/office/officeart/2005/8/layout/cycle6"/>
    <dgm:cxn modelId="{23AA7AC5-4F2A-4320-B0B3-8ED281535E56}" type="presParOf" srcId="{9654250E-5344-42C0-A4EF-DE80919C65D3}" destId="{88EADC44-19EF-416B-B5BA-57113D0B3A51}" srcOrd="28" destOrd="0" presId="urn:microsoft.com/office/officeart/2005/8/layout/cycle6"/>
    <dgm:cxn modelId="{D96CAF3D-B553-4756-A51F-7A05FDDED40A}" type="presParOf" srcId="{9654250E-5344-42C0-A4EF-DE80919C65D3}" destId="{C7702979-65E5-4F17-8E9C-1D3CA11015C9}" srcOrd="29"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11959D-7A17-41D2-B518-B93D98BE02EE}" type="doc">
      <dgm:prSet loTypeId="urn:microsoft.com/office/officeart/2005/8/layout/process1" loCatId="process" qsTypeId="urn:microsoft.com/office/officeart/2005/8/quickstyle/simple1" qsCatId="simple" csTypeId="urn:microsoft.com/office/officeart/2005/8/colors/accent1_2" csCatId="accent1" phldr="1"/>
      <dgm:spPr/>
    </dgm:pt>
    <dgm:pt modelId="{FED5BB2D-D66E-404C-A831-A46584B98D93}">
      <dgm:prSet phldrT="[Text]"/>
      <dgm:spPr>
        <a:solidFill>
          <a:schemeClr val="tx1">
            <a:lumMod val="40000"/>
            <a:lumOff val="60000"/>
          </a:schemeClr>
        </a:solidFill>
        <a:ln>
          <a:solidFill>
            <a:schemeClr val="tx1"/>
          </a:solidFill>
        </a:ln>
      </dgm:spPr>
      <dgm:t>
        <a:bodyPr/>
        <a:lstStyle/>
        <a:p>
          <a:r>
            <a:rPr lang="en-US" dirty="0"/>
            <a:t>Identification (all NRM agents)</a:t>
          </a:r>
        </a:p>
      </dgm:t>
    </dgm:pt>
    <dgm:pt modelId="{21994AA6-AB46-470A-A456-9DBDE1F30A97}" type="parTrans" cxnId="{C1283F69-5C0E-4F6B-975F-17377B68E44C}">
      <dgm:prSet/>
      <dgm:spPr/>
      <dgm:t>
        <a:bodyPr/>
        <a:lstStyle/>
        <a:p>
          <a:endParaRPr lang="en-US"/>
        </a:p>
      </dgm:t>
    </dgm:pt>
    <dgm:pt modelId="{ED7952BE-062F-441E-BBFF-8EF540699AF6}" type="sibTrans" cxnId="{C1283F69-5C0E-4F6B-975F-17377B68E44C}">
      <dgm:prSet/>
      <dgm:spPr>
        <a:solidFill>
          <a:srgbClr val="FFA00C"/>
        </a:solidFill>
      </dgm:spPr>
      <dgm:t>
        <a:bodyPr/>
        <a:lstStyle/>
        <a:p>
          <a:endParaRPr lang="en-US"/>
        </a:p>
      </dgm:t>
    </dgm:pt>
    <dgm:pt modelId="{2C6CCDE1-B365-4452-AC5D-1ABE226D9BA7}">
      <dgm:prSet phldrT="[Text]"/>
      <dgm:spPr>
        <a:solidFill>
          <a:schemeClr val="tx1">
            <a:lumMod val="40000"/>
            <a:lumOff val="60000"/>
          </a:schemeClr>
        </a:solidFill>
        <a:ln>
          <a:solidFill>
            <a:schemeClr val="tx1"/>
          </a:solidFill>
        </a:ln>
      </dgm:spPr>
      <dgm:t>
        <a:bodyPr/>
        <a:lstStyle/>
        <a:p>
          <a:r>
            <a:rPr lang="en-US" dirty="0"/>
            <a:t>Referral to local administration (application for </a:t>
          </a:r>
          <a:r>
            <a:rPr lang="en-US" dirty="0" err="1"/>
            <a:t>VoT</a:t>
          </a:r>
          <a:r>
            <a:rPr lang="en-US" dirty="0"/>
            <a:t> status)</a:t>
          </a:r>
        </a:p>
      </dgm:t>
    </dgm:pt>
    <dgm:pt modelId="{9CD8A324-6247-4DE8-8AA6-0E70C59ACB89}" type="parTrans" cxnId="{5083B6C0-563D-448D-AF19-5A85698762EA}">
      <dgm:prSet/>
      <dgm:spPr/>
      <dgm:t>
        <a:bodyPr/>
        <a:lstStyle/>
        <a:p>
          <a:endParaRPr lang="en-US"/>
        </a:p>
      </dgm:t>
    </dgm:pt>
    <dgm:pt modelId="{45AE37E5-304B-4A07-908F-2E55FF2F5576}" type="sibTrans" cxnId="{5083B6C0-563D-448D-AF19-5A85698762EA}">
      <dgm:prSet/>
      <dgm:spPr>
        <a:solidFill>
          <a:srgbClr val="FFA00C"/>
        </a:solidFill>
      </dgm:spPr>
      <dgm:t>
        <a:bodyPr/>
        <a:lstStyle/>
        <a:p>
          <a:endParaRPr lang="en-US"/>
        </a:p>
      </dgm:t>
    </dgm:pt>
    <dgm:pt modelId="{74299E50-C3C5-482F-B1DF-5AA7D691CE97}">
      <dgm:prSet phldrT="[Text]"/>
      <dgm:spPr>
        <a:solidFill>
          <a:schemeClr val="tx1">
            <a:lumMod val="40000"/>
            <a:lumOff val="60000"/>
          </a:schemeClr>
        </a:solidFill>
        <a:ln>
          <a:solidFill>
            <a:schemeClr val="tx1"/>
          </a:solidFill>
        </a:ln>
      </dgm:spPr>
      <dgm:t>
        <a:bodyPr/>
        <a:lstStyle/>
        <a:p>
          <a:r>
            <a:rPr lang="en-US" dirty="0"/>
            <a:t>Interview (local administration)</a:t>
          </a:r>
        </a:p>
      </dgm:t>
    </dgm:pt>
    <dgm:pt modelId="{53DC4B61-2261-4ACA-840C-B7482B25CC49}" type="parTrans" cxnId="{C7F9D295-2B02-4D92-A671-DCCBB77291B1}">
      <dgm:prSet/>
      <dgm:spPr/>
      <dgm:t>
        <a:bodyPr/>
        <a:lstStyle/>
        <a:p>
          <a:endParaRPr lang="en-US"/>
        </a:p>
      </dgm:t>
    </dgm:pt>
    <dgm:pt modelId="{2F9A7752-715A-44CA-A63D-68A96A4E3161}" type="sibTrans" cxnId="{C7F9D295-2B02-4D92-A671-DCCBB77291B1}">
      <dgm:prSet/>
      <dgm:spPr>
        <a:solidFill>
          <a:srgbClr val="FFA00C"/>
        </a:solidFill>
      </dgm:spPr>
      <dgm:t>
        <a:bodyPr/>
        <a:lstStyle/>
        <a:p>
          <a:endParaRPr lang="en-US"/>
        </a:p>
      </dgm:t>
    </dgm:pt>
    <dgm:pt modelId="{5E3EC410-D6E3-4E43-9B9E-10AB4E39BFCD}">
      <dgm:prSet phldrT="[Text]"/>
      <dgm:spPr>
        <a:solidFill>
          <a:schemeClr val="tx1">
            <a:lumMod val="40000"/>
            <a:lumOff val="60000"/>
          </a:schemeClr>
        </a:solidFill>
        <a:ln>
          <a:solidFill>
            <a:schemeClr val="tx1"/>
          </a:solidFill>
        </a:ln>
      </dgm:spPr>
      <dgm:t>
        <a:bodyPr/>
        <a:lstStyle/>
        <a:p>
          <a:r>
            <a:rPr lang="en-US" dirty="0"/>
            <a:t>Granting </a:t>
          </a:r>
          <a:r>
            <a:rPr lang="en-US" dirty="0" err="1"/>
            <a:t>VoT</a:t>
          </a:r>
          <a:r>
            <a:rPr lang="en-US" dirty="0"/>
            <a:t> status (Ministry of Social Policy)</a:t>
          </a:r>
        </a:p>
      </dgm:t>
    </dgm:pt>
    <dgm:pt modelId="{977695AF-F3C4-400F-A2F8-1F258565E1EB}" type="parTrans" cxnId="{A980013B-282C-4B9C-BA7E-76DF4C0B54AE}">
      <dgm:prSet/>
      <dgm:spPr/>
      <dgm:t>
        <a:bodyPr/>
        <a:lstStyle/>
        <a:p>
          <a:endParaRPr lang="en-US"/>
        </a:p>
      </dgm:t>
    </dgm:pt>
    <dgm:pt modelId="{0B9A5117-9C46-4436-B99C-55D4D7C231F0}" type="sibTrans" cxnId="{A980013B-282C-4B9C-BA7E-76DF4C0B54AE}">
      <dgm:prSet/>
      <dgm:spPr>
        <a:solidFill>
          <a:srgbClr val="FFA00C"/>
        </a:solidFill>
      </dgm:spPr>
      <dgm:t>
        <a:bodyPr/>
        <a:lstStyle/>
        <a:p>
          <a:endParaRPr lang="en-US"/>
        </a:p>
      </dgm:t>
    </dgm:pt>
    <dgm:pt modelId="{FF6F986E-E149-4B23-9516-6845CAC51813}">
      <dgm:prSet phldrT="[Text]"/>
      <dgm:spPr>
        <a:solidFill>
          <a:schemeClr val="tx1">
            <a:lumMod val="40000"/>
            <a:lumOff val="60000"/>
          </a:schemeClr>
        </a:solidFill>
        <a:ln>
          <a:solidFill>
            <a:schemeClr val="tx1"/>
          </a:solidFill>
        </a:ln>
      </dgm:spPr>
      <dgm:t>
        <a:bodyPr/>
        <a:lstStyle/>
        <a:p>
          <a:r>
            <a:rPr lang="en-US" dirty="0"/>
            <a:t>Elaboration of Rehabilitation plan (Centers for Social Services for Family and Youth and interdisciplinary groups)</a:t>
          </a:r>
        </a:p>
      </dgm:t>
    </dgm:pt>
    <dgm:pt modelId="{3D87A2E4-4AD8-40C7-8959-B21A9F5432B0}" type="parTrans" cxnId="{A8894C9E-04BA-410C-9BFC-0C9B473D473A}">
      <dgm:prSet/>
      <dgm:spPr/>
      <dgm:t>
        <a:bodyPr/>
        <a:lstStyle/>
        <a:p>
          <a:endParaRPr lang="en-US"/>
        </a:p>
      </dgm:t>
    </dgm:pt>
    <dgm:pt modelId="{25D14509-C376-42EB-BD06-87B70F389766}" type="sibTrans" cxnId="{A8894C9E-04BA-410C-9BFC-0C9B473D473A}">
      <dgm:prSet/>
      <dgm:spPr>
        <a:solidFill>
          <a:srgbClr val="FFA00C"/>
        </a:solidFill>
      </dgm:spPr>
      <dgm:t>
        <a:bodyPr/>
        <a:lstStyle/>
        <a:p>
          <a:endParaRPr lang="en-US"/>
        </a:p>
      </dgm:t>
    </dgm:pt>
    <dgm:pt modelId="{BECDF597-D29C-4EDE-9A60-9A03BB7733F5}">
      <dgm:prSet phldrT="[Text]"/>
      <dgm:spPr>
        <a:solidFill>
          <a:schemeClr val="tx1">
            <a:lumMod val="40000"/>
            <a:lumOff val="60000"/>
          </a:schemeClr>
        </a:solidFill>
        <a:ln>
          <a:solidFill>
            <a:schemeClr val="tx1"/>
          </a:solidFill>
        </a:ln>
      </dgm:spPr>
      <dgm:t>
        <a:bodyPr/>
        <a:lstStyle/>
        <a:p>
          <a:r>
            <a:rPr lang="en-US" dirty="0"/>
            <a:t>Implementation of Rehabilitation plan (all NRM agents)</a:t>
          </a:r>
        </a:p>
      </dgm:t>
    </dgm:pt>
    <dgm:pt modelId="{62EA3735-B5D8-43A5-93BB-A09A1596549E}" type="parTrans" cxnId="{04FF4455-A520-4124-B8B0-2A820D9E8734}">
      <dgm:prSet/>
      <dgm:spPr/>
      <dgm:t>
        <a:bodyPr/>
        <a:lstStyle/>
        <a:p>
          <a:endParaRPr lang="en-US"/>
        </a:p>
      </dgm:t>
    </dgm:pt>
    <dgm:pt modelId="{531EC88E-A238-4E9D-A1B8-25D58631C3D5}" type="sibTrans" cxnId="{04FF4455-A520-4124-B8B0-2A820D9E8734}">
      <dgm:prSet/>
      <dgm:spPr/>
      <dgm:t>
        <a:bodyPr/>
        <a:lstStyle/>
        <a:p>
          <a:endParaRPr lang="en-US"/>
        </a:p>
      </dgm:t>
    </dgm:pt>
    <dgm:pt modelId="{F36FDA57-5941-4F6A-8E92-07DE8DD61440}" type="pres">
      <dgm:prSet presAssocID="{AE11959D-7A17-41D2-B518-B93D98BE02EE}" presName="Name0" presStyleCnt="0">
        <dgm:presLayoutVars>
          <dgm:dir/>
          <dgm:resizeHandles val="exact"/>
        </dgm:presLayoutVars>
      </dgm:prSet>
      <dgm:spPr/>
    </dgm:pt>
    <dgm:pt modelId="{A38F5191-BFDF-4B2D-85F1-780F45C44896}" type="pres">
      <dgm:prSet presAssocID="{FED5BB2D-D66E-404C-A831-A46584B98D93}" presName="node" presStyleLbl="node1" presStyleIdx="0" presStyleCnt="6" custScaleX="2000000" custScaleY="1303129" custLinFactX="1344389" custLinFactY="-800000" custLinFactNeighborX="1400000" custLinFactNeighborY="-830077">
        <dgm:presLayoutVars>
          <dgm:bulletEnabled val="1"/>
        </dgm:presLayoutVars>
      </dgm:prSet>
      <dgm:spPr/>
    </dgm:pt>
    <dgm:pt modelId="{251641F7-B063-43A7-86B4-C9B0FBF9A823}" type="pres">
      <dgm:prSet presAssocID="{ED7952BE-062F-441E-BBFF-8EF540699AF6}" presName="sibTrans" presStyleLbl="sibTrans2D1" presStyleIdx="0" presStyleCnt="5" custScaleX="147053" custScaleY="2000000" custLinFactY="100000" custLinFactNeighborX="-1642" custLinFactNeighborY="181628"/>
      <dgm:spPr/>
    </dgm:pt>
    <dgm:pt modelId="{9427FFC3-0BB0-4AB2-9887-5E07B85A1D7D}" type="pres">
      <dgm:prSet presAssocID="{ED7952BE-062F-441E-BBFF-8EF540699AF6}" presName="connectorText" presStyleLbl="sibTrans2D1" presStyleIdx="0" presStyleCnt="5"/>
      <dgm:spPr/>
    </dgm:pt>
    <dgm:pt modelId="{9474ED3B-9264-41D9-B45D-FE7356FCC75C}" type="pres">
      <dgm:prSet presAssocID="{2C6CCDE1-B365-4452-AC5D-1ABE226D9BA7}" presName="node" presStyleLbl="node1" presStyleIdx="1" presStyleCnt="6" custScaleX="2000000" custScaleY="1303129" custLinFactX="2277762" custLinFactY="-800000" custLinFactNeighborX="2300000" custLinFactNeighborY="-830077">
        <dgm:presLayoutVars>
          <dgm:bulletEnabled val="1"/>
        </dgm:presLayoutVars>
      </dgm:prSet>
      <dgm:spPr/>
    </dgm:pt>
    <dgm:pt modelId="{93ED7C22-2444-4184-A0CC-6013123EA547}" type="pres">
      <dgm:prSet presAssocID="{45AE37E5-304B-4A07-908F-2E55FF2F5576}" presName="sibTrans" presStyleLbl="sibTrans2D1" presStyleIdx="1" presStyleCnt="5" custScaleX="152811" custScaleY="2000000" custLinFactY="100000" custLinFactNeighborX="-1401" custLinFactNeighborY="181628"/>
      <dgm:spPr/>
    </dgm:pt>
    <dgm:pt modelId="{E6BDB6D2-7691-45AE-8386-5E819CC3E6AB}" type="pres">
      <dgm:prSet presAssocID="{45AE37E5-304B-4A07-908F-2E55FF2F5576}" presName="connectorText" presStyleLbl="sibTrans2D1" presStyleIdx="1" presStyleCnt="5"/>
      <dgm:spPr/>
    </dgm:pt>
    <dgm:pt modelId="{E5AA3BD2-52DE-4997-8992-56DC03FED4FE}" type="pres">
      <dgm:prSet presAssocID="{74299E50-C3C5-482F-B1DF-5AA7D691CE97}" presName="node" presStyleLbl="node1" presStyleIdx="2" presStyleCnt="6" custScaleX="2000000" custScaleY="1303129" custLinFactX="3389571" custLinFactY="-800000" custLinFactNeighborX="3400000" custLinFactNeighborY="-830077">
        <dgm:presLayoutVars>
          <dgm:bulletEnabled val="1"/>
        </dgm:presLayoutVars>
      </dgm:prSet>
      <dgm:spPr/>
    </dgm:pt>
    <dgm:pt modelId="{9379B12B-EE9C-4DB0-8A26-69F1B0048B5A}" type="pres">
      <dgm:prSet presAssocID="{2F9A7752-715A-44CA-A63D-68A96A4E3161}" presName="sibTrans" presStyleLbl="sibTrans2D1" presStyleIdx="2" presStyleCnt="5" custAng="2662056" custFlipVert="1" custScaleX="159905" custScaleY="2000000" custLinFactNeighborX="-305" custLinFactNeighborY="9608"/>
      <dgm:spPr/>
    </dgm:pt>
    <dgm:pt modelId="{1D7D002C-2A2D-4733-B305-555F1EBB5D71}" type="pres">
      <dgm:prSet presAssocID="{2F9A7752-715A-44CA-A63D-68A96A4E3161}" presName="connectorText" presStyleLbl="sibTrans2D1" presStyleIdx="2" presStyleCnt="5"/>
      <dgm:spPr/>
    </dgm:pt>
    <dgm:pt modelId="{D2006C13-5064-4562-B9F1-B24E14213DCB}" type="pres">
      <dgm:prSet presAssocID="{5E3EC410-D6E3-4E43-9B9E-10AB4E39BFCD}" presName="node" presStyleLbl="node1" presStyleIdx="3" presStyleCnt="6" custScaleX="2000000" custScaleY="1303129" custLinFactX="-3524868" custLinFactY="400000" custLinFactNeighborX="-3600000" custLinFactNeighborY="429656">
        <dgm:presLayoutVars>
          <dgm:bulletEnabled val="1"/>
        </dgm:presLayoutVars>
      </dgm:prSet>
      <dgm:spPr/>
    </dgm:pt>
    <dgm:pt modelId="{00AAF15D-EA08-4C23-8A7F-9560588D35B1}" type="pres">
      <dgm:prSet presAssocID="{0B9A5117-9C46-4436-B99C-55D4D7C231F0}" presName="sibTrans" presStyleLbl="sibTrans2D1" presStyleIdx="3" presStyleCnt="5" custScaleX="159905" custScaleY="2000000"/>
      <dgm:spPr/>
    </dgm:pt>
    <dgm:pt modelId="{D380F341-4958-40CC-8210-53E0D6D96FCA}" type="pres">
      <dgm:prSet presAssocID="{0B9A5117-9C46-4436-B99C-55D4D7C231F0}" presName="connectorText" presStyleLbl="sibTrans2D1" presStyleIdx="3" presStyleCnt="5"/>
      <dgm:spPr/>
    </dgm:pt>
    <dgm:pt modelId="{96A38D41-335D-42CD-A2D3-D6A79CA66D7F}" type="pres">
      <dgm:prSet presAssocID="{FF6F986E-E149-4B23-9516-6845CAC51813}" presName="node" presStyleLbl="node1" presStyleIdx="4" presStyleCnt="6" custScaleX="2000000" custScaleY="1303129" custLinFactX="-2607678" custLinFactY="400000" custLinFactNeighborX="-2700000" custLinFactNeighborY="429656">
        <dgm:presLayoutVars>
          <dgm:bulletEnabled val="1"/>
        </dgm:presLayoutVars>
      </dgm:prSet>
      <dgm:spPr/>
    </dgm:pt>
    <dgm:pt modelId="{AE20F479-D147-4703-94B8-A634B34CF8D9}" type="pres">
      <dgm:prSet presAssocID="{25D14509-C376-42EB-BD06-87B70F389766}" presName="sibTrans" presStyleLbl="sibTrans2D1" presStyleIdx="4" presStyleCnt="5" custScaleX="159905" custScaleY="2000000"/>
      <dgm:spPr/>
    </dgm:pt>
    <dgm:pt modelId="{D9F91ABB-E6A7-48B7-A886-46E9555B332D}" type="pres">
      <dgm:prSet presAssocID="{25D14509-C376-42EB-BD06-87B70F389766}" presName="connectorText" presStyleLbl="sibTrans2D1" presStyleIdx="4" presStyleCnt="5"/>
      <dgm:spPr/>
    </dgm:pt>
    <dgm:pt modelId="{CA81430B-6DB8-4BFE-83DA-BC38EEF3CE01}" type="pres">
      <dgm:prSet presAssocID="{BECDF597-D29C-4EDE-9A60-9A03BB7733F5}" presName="node" presStyleLbl="node1" presStyleIdx="5" presStyleCnt="6" custScaleX="2000000" custScaleY="1303129" custLinFactX="-1500000" custLinFactY="400000" custLinFactNeighborX="-1518795" custLinFactNeighborY="429656">
        <dgm:presLayoutVars>
          <dgm:bulletEnabled val="1"/>
        </dgm:presLayoutVars>
      </dgm:prSet>
      <dgm:spPr/>
    </dgm:pt>
  </dgm:ptLst>
  <dgm:cxnLst>
    <dgm:cxn modelId="{5EB2C023-E7E8-470F-A525-A918DB35C770}" type="presOf" srcId="{2C6CCDE1-B365-4452-AC5D-1ABE226D9BA7}" destId="{9474ED3B-9264-41D9-B45D-FE7356FCC75C}" srcOrd="0" destOrd="0" presId="urn:microsoft.com/office/officeart/2005/8/layout/process1"/>
    <dgm:cxn modelId="{D63A2F26-F43C-4181-A8B9-532DEBFC572C}" type="presOf" srcId="{2F9A7752-715A-44CA-A63D-68A96A4E3161}" destId="{9379B12B-EE9C-4DB0-8A26-69F1B0048B5A}" srcOrd="0" destOrd="0" presId="urn:microsoft.com/office/officeart/2005/8/layout/process1"/>
    <dgm:cxn modelId="{C5C2FE27-FEFB-4CC9-ABBD-5B77585FEE31}" type="presOf" srcId="{ED7952BE-062F-441E-BBFF-8EF540699AF6}" destId="{251641F7-B063-43A7-86B4-C9B0FBF9A823}" srcOrd="0" destOrd="0" presId="urn:microsoft.com/office/officeart/2005/8/layout/process1"/>
    <dgm:cxn modelId="{892C9E28-043D-464B-9F2B-6AEB1C95D252}" type="presOf" srcId="{45AE37E5-304B-4A07-908F-2E55FF2F5576}" destId="{E6BDB6D2-7691-45AE-8386-5E819CC3E6AB}" srcOrd="1" destOrd="0" presId="urn:microsoft.com/office/officeart/2005/8/layout/process1"/>
    <dgm:cxn modelId="{A7D46438-06F5-4CA7-AE98-09D50E963D1C}" type="presOf" srcId="{25D14509-C376-42EB-BD06-87B70F389766}" destId="{D9F91ABB-E6A7-48B7-A886-46E9555B332D}" srcOrd="1" destOrd="0" presId="urn:microsoft.com/office/officeart/2005/8/layout/process1"/>
    <dgm:cxn modelId="{A980013B-282C-4B9C-BA7E-76DF4C0B54AE}" srcId="{AE11959D-7A17-41D2-B518-B93D98BE02EE}" destId="{5E3EC410-D6E3-4E43-9B9E-10AB4E39BFCD}" srcOrd="3" destOrd="0" parTransId="{977695AF-F3C4-400F-A2F8-1F258565E1EB}" sibTransId="{0B9A5117-9C46-4436-B99C-55D4D7C231F0}"/>
    <dgm:cxn modelId="{C1283F69-5C0E-4F6B-975F-17377B68E44C}" srcId="{AE11959D-7A17-41D2-B518-B93D98BE02EE}" destId="{FED5BB2D-D66E-404C-A831-A46584B98D93}" srcOrd="0" destOrd="0" parTransId="{21994AA6-AB46-470A-A456-9DBDE1F30A97}" sibTransId="{ED7952BE-062F-441E-BBFF-8EF540699AF6}"/>
    <dgm:cxn modelId="{A649B34E-7C72-4622-BB1D-24F4F346D16E}" type="presOf" srcId="{74299E50-C3C5-482F-B1DF-5AA7D691CE97}" destId="{E5AA3BD2-52DE-4997-8992-56DC03FED4FE}" srcOrd="0" destOrd="0" presId="urn:microsoft.com/office/officeart/2005/8/layout/process1"/>
    <dgm:cxn modelId="{96692C54-BF55-4FCA-B632-148148A4CB47}" type="presOf" srcId="{0B9A5117-9C46-4436-B99C-55D4D7C231F0}" destId="{D380F341-4958-40CC-8210-53E0D6D96FCA}" srcOrd="1" destOrd="0" presId="urn:microsoft.com/office/officeart/2005/8/layout/process1"/>
    <dgm:cxn modelId="{04FF4455-A520-4124-B8B0-2A820D9E8734}" srcId="{AE11959D-7A17-41D2-B518-B93D98BE02EE}" destId="{BECDF597-D29C-4EDE-9A60-9A03BB7733F5}" srcOrd="5" destOrd="0" parTransId="{62EA3735-B5D8-43A5-93BB-A09A1596549E}" sibTransId="{531EC88E-A238-4E9D-A1B8-25D58631C3D5}"/>
    <dgm:cxn modelId="{3DE1EB59-586C-4435-826B-042D0D3C1CAB}" type="presOf" srcId="{ED7952BE-062F-441E-BBFF-8EF540699AF6}" destId="{9427FFC3-0BB0-4AB2-9887-5E07B85A1D7D}" srcOrd="1" destOrd="0" presId="urn:microsoft.com/office/officeart/2005/8/layout/process1"/>
    <dgm:cxn modelId="{2A335A8F-4B14-4466-BA11-5A4C4976DAE0}" type="presOf" srcId="{AE11959D-7A17-41D2-B518-B93D98BE02EE}" destId="{F36FDA57-5941-4F6A-8E92-07DE8DD61440}" srcOrd="0" destOrd="0" presId="urn:microsoft.com/office/officeart/2005/8/layout/process1"/>
    <dgm:cxn modelId="{763C1E90-D3D7-4F75-A1C0-50C9F2029F2E}" type="presOf" srcId="{FF6F986E-E149-4B23-9516-6845CAC51813}" destId="{96A38D41-335D-42CD-A2D3-D6A79CA66D7F}" srcOrd="0" destOrd="0" presId="urn:microsoft.com/office/officeart/2005/8/layout/process1"/>
    <dgm:cxn modelId="{C7F9D295-2B02-4D92-A671-DCCBB77291B1}" srcId="{AE11959D-7A17-41D2-B518-B93D98BE02EE}" destId="{74299E50-C3C5-482F-B1DF-5AA7D691CE97}" srcOrd="2" destOrd="0" parTransId="{53DC4B61-2261-4ACA-840C-B7482B25CC49}" sibTransId="{2F9A7752-715A-44CA-A63D-68A96A4E3161}"/>
    <dgm:cxn modelId="{A8894C9E-04BA-410C-9BFC-0C9B473D473A}" srcId="{AE11959D-7A17-41D2-B518-B93D98BE02EE}" destId="{FF6F986E-E149-4B23-9516-6845CAC51813}" srcOrd="4" destOrd="0" parTransId="{3D87A2E4-4AD8-40C7-8959-B21A9F5432B0}" sibTransId="{25D14509-C376-42EB-BD06-87B70F389766}"/>
    <dgm:cxn modelId="{C764ACA1-226B-4533-8A13-09170732F9AE}" type="presOf" srcId="{BECDF597-D29C-4EDE-9A60-9A03BB7733F5}" destId="{CA81430B-6DB8-4BFE-83DA-BC38EEF3CE01}" srcOrd="0" destOrd="0" presId="urn:microsoft.com/office/officeart/2005/8/layout/process1"/>
    <dgm:cxn modelId="{1BD94FAA-F535-46BA-B2F0-2CE42297FE31}" type="presOf" srcId="{FED5BB2D-D66E-404C-A831-A46584B98D93}" destId="{A38F5191-BFDF-4B2D-85F1-780F45C44896}" srcOrd="0" destOrd="0" presId="urn:microsoft.com/office/officeart/2005/8/layout/process1"/>
    <dgm:cxn modelId="{CF28BEAD-2B7F-4441-8C4C-6FA33EE7F50B}" type="presOf" srcId="{2F9A7752-715A-44CA-A63D-68A96A4E3161}" destId="{1D7D002C-2A2D-4733-B305-555F1EBB5D71}" srcOrd="1" destOrd="0" presId="urn:microsoft.com/office/officeart/2005/8/layout/process1"/>
    <dgm:cxn modelId="{5083B6C0-563D-448D-AF19-5A85698762EA}" srcId="{AE11959D-7A17-41D2-B518-B93D98BE02EE}" destId="{2C6CCDE1-B365-4452-AC5D-1ABE226D9BA7}" srcOrd="1" destOrd="0" parTransId="{9CD8A324-6247-4DE8-8AA6-0E70C59ACB89}" sibTransId="{45AE37E5-304B-4A07-908F-2E55FF2F5576}"/>
    <dgm:cxn modelId="{D6565DE5-E6E8-408D-AE62-D36BD4318006}" type="presOf" srcId="{0B9A5117-9C46-4436-B99C-55D4D7C231F0}" destId="{00AAF15D-EA08-4C23-8A7F-9560588D35B1}" srcOrd="0" destOrd="0" presId="urn:microsoft.com/office/officeart/2005/8/layout/process1"/>
    <dgm:cxn modelId="{504502E7-9300-41B9-A28C-7BC145BE27DE}" type="presOf" srcId="{5E3EC410-D6E3-4E43-9B9E-10AB4E39BFCD}" destId="{D2006C13-5064-4562-B9F1-B24E14213DCB}" srcOrd="0" destOrd="0" presId="urn:microsoft.com/office/officeart/2005/8/layout/process1"/>
    <dgm:cxn modelId="{FEC9CDF5-58FC-47D2-84E4-CBDA20EC40FA}" type="presOf" srcId="{25D14509-C376-42EB-BD06-87B70F389766}" destId="{AE20F479-D147-4703-94B8-A634B34CF8D9}" srcOrd="0" destOrd="0" presId="urn:microsoft.com/office/officeart/2005/8/layout/process1"/>
    <dgm:cxn modelId="{E93C18FE-9992-4763-9D4F-8D951EB7D132}" type="presOf" srcId="{45AE37E5-304B-4A07-908F-2E55FF2F5576}" destId="{93ED7C22-2444-4184-A0CC-6013123EA547}" srcOrd="0" destOrd="0" presId="urn:microsoft.com/office/officeart/2005/8/layout/process1"/>
    <dgm:cxn modelId="{952DC1FE-1008-4EBB-8318-929EB58263CB}" type="presParOf" srcId="{F36FDA57-5941-4F6A-8E92-07DE8DD61440}" destId="{A38F5191-BFDF-4B2D-85F1-780F45C44896}" srcOrd="0" destOrd="0" presId="urn:microsoft.com/office/officeart/2005/8/layout/process1"/>
    <dgm:cxn modelId="{13A70286-E541-4096-815F-F93B73D95CD0}" type="presParOf" srcId="{F36FDA57-5941-4F6A-8E92-07DE8DD61440}" destId="{251641F7-B063-43A7-86B4-C9B0FBF9A823}" srcOrd="1" destOrd="0" presId="urn:microsoft.com/office/officeart/2005/8/layout/process1"/>
    <dgm:cxn modelId="{5F6BA0EC-D391-416D-9828-3BEB3DB16AA7}" type="presParOf" srcId="{251641F7-B063-43A7-86B4-C9B0FBF9A823}" destId="{9427FFC3-0BB0-4AB2-9887-5E07B85A1D7D}" srcOrd="0" destOrd="0" presId="urn:microsoft.com/office/officeart/2005/8/layout/process1"/>
    <dgm:cxn modelId="{F9C0AA20-6656-49D7-B009-7020256DDFEB}" type="presParOf" srcId="{F36FDA57-5941-4F6A-8E92-07DE8DD61440}" destId="{9474ED3B-9264-41D9-B45D-FE7356FCC75C}" srcOrd="2" destOrd="0" presId="urn:microsoft.com/office/officeart/2005/8/layout/process1"/>
    <dgm:cxn modelId="{EC5EF28A-1785-4753-AF44-362255582D5B}" type="presParOf" srcId="{F36FDA57-5941-4F6A-8E92-07DE8DD61440}" destId="{93ED7C22-2444-4184-A0CC-6013123EA547}" srcOrd="3" destOrd="0" presId="urn:microsoft.com/office/officeart/2005/8/layout/process1"/>
    <dgm:cxn modelId="{02C5E2BD-8402-4DC4-BFFC-F9A3AEC151CD}" type="presParOf" srcId="{93ED7C22-2444-4184-A0CC-6013123EA547}" destId="{E6BDB6D2-7691-45AE-8386-5E819CC3E6AB}" srcOrd="0" destOrd="0" presId="urn:microsoft.com/office/officeart/2005/8/layout/process1"/>
    <dgm:cxn modelId="{0F5AB0E3-2341-466D-856C-2D532D2D762C}" type="presParOf" srcId="{F36FDA57-5941-4F6A-8E92-07DE8DD61440}" destId="{E5AA3BD2-52DE-4997-8992-56DC03FED4FE}" srcOrd="4" destOrd="0" presId="urn:microsoft.com/office/officeart/2005/8/layout/process1"/>
    <dgm:cxn modelId="{DBB71E57-074D-4257-BF92-A77DBFCC6B67}" type="presParOf" srcId="{F36FDA57-5941-4F6A-8E92-07DE8DD61440}" destId="{9379B12B-EE9C-4DB0-8A26-69F1B0048B5A}" srcOrd="5" destOrd="0" presId="urn:microsoft.com/office/officeart/2005/8/layout/process1"/>
    <dgm:cxn modelId="{4778FFEE-E39D-4BD3-B6A9-DED7A63C5651}" type="presParOf" srcId="{9379B12B-EE9C-4DB0-8A26-69F1B0048B5A}" destId="{1D7D002C-2A2D-4733-B305-555F1EBB5D71}" srcOrd="0" destOrd="0" presId="urn:microsoft.com/office/officeart/2005/8/layout/process1"/>
    <dgm:cxn modelId="{4C8203E0-3E10-4E8A-8EA6-3EEC054963C4}" type="presParOf" srcId="{F36FDA57-5941-4F6A-8E92-07DE8DD61440}" destId="{D2006C13-5064-4562-B9F1-B24E14213DCB}" srcOrd="6" destOrd="0" presId="urn:microsoft.com/office/officeart/2005/8/layout/process1"/>
    <dgm:cxn modelId="{4C03206C-7A2B-44D5-B032-9FB9B47EF4B3}" type="presParOf" srcId="{F36FDA57-5941-4F6A-8E92-07DE8DD61440}" destId="{00AAF15D-EA08-4C23-8A7F-9560588D35B1}" srcOrd="7" destOrd="0" presId="urn:microsoft.com/office/officeart/2005/8/layout/process1"/>
    <dgm:cxn modelId="{3E56B49D-61BC-4395-8366-0E720531BF87}" type="presParOf" srcId="{00AAF15D-EA08-4C23-8A7F-9560588D35B1}" destId="{D380F341-4958-40CC-8210-53E0D6D96FCA}" srcOrd="0" destOrd="0" presId="urn:microsoft.com/office/officeart/2005/8/layout/process1"/>
    <dgm:cxn modelId="{5AD9CC59-D4A1-45BC-B315-2542CFA3598A}" type="presParOf" srcId="{F36FDA57-5941-4F6A-8E92-07DE8DD61440}" destId="{96A38D41-335D-42CD-A2D3-D6A79CA66D7F}" srcOrd="8" destOrd="0" presId="urn:microsoft.com/office/officeart/2005/8/layout/process1"/>
    <dgm:cxn modelId="{1C865C15-84B6-40AD-B425-BABED401ED76}" type="presParOf" srcId="{F36FDA57-5941-4F6A-8E92-07DE8DD61440}" destId="{AE20F479-D147-4703-94B8-A634B34CF8D9}" srcOrd="9" destOrd="0" presId="urn:microsoft.com/office/officeart/2005/8/layout/process1"/>
    <dgm:cxn modelId="{C3FE078E-9918-43DB-943B-2B009DA1360C}" type="presParOf" srcId="{AE20F479-D147-4703-94B8-A634B34CF8D9}" destId="{D9F91ABB-E6A7-48B7-A886-46E9555B332D}" srcOrd="0" destOrd="0" presId="urn:microsoft.com/office/officeart/2005/8/layout/process1"/>
    <dgm:cxn modelId="{CC2F9D2C-279A-477B-96B8-06A3871461AF}" type="presParOf" srcId="{F36FDA57-5941-4F6A-8E92-07DE8DD61440}" destId="{CA81430B-6DB8-4BFE-83DA-BC38EEF3CE01}"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7C9C2-D907-4E9B-BFC3-6B6D26FE2685}">
      <dsp:nvSpPr>
        <dsp:cNvPr id="0" name=""/>
        <dsp:cNvSpPr/>
      </dsp:nvSpPr>
      <dsp:spPr>
        <a:xfrm>
          <a:off x="1478563" y="2056"/>
          <a:ext cx="1582804" cy="791402"/>
        </a:xfrm>
        <a:prstGeom prst="roundRect">
          <a:avLst>
            <a:gd name="adj" fmla="val 10000"/>
          </a:avLst>
        </a:prstGeom>
        <a:solidFill>
          <a:srgbClr val="FFA00C"/>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Prevention</a:t>
          </a:r>
        </a:p>
      </dsp:txBody>
      <dsp:txXfrm>
        <a:off x="1501742" y="25235"/>
        <a:ext cx="1536446" cy="745044"/>
      </dsp:txXfrm>
    </dsp:sp>
    <dsp:sp modelId="{D2FD06E0-0445-4B9F-BCE8-5850AD861513}">
      <dsp:nvSpPr>
        <dsp:cNvPr id="0" name=""/>
        <dsp:cNvSpPr/>
      </dsp:nvSpPr>
      <dsp:spPr>
        <a:xfrm>
          <a:off x="1636844" y="793459"/>
          <a:ext cx="158280" cy="593551"/>
        </a:xfrm>
        <a:custGeom>
          <a:avLst/>
          <a:gdLst/>
          <a:ahLst/>
          <a:cxnLst/>
          <a:rect l="0" t="0" r="0" b="0"/>
          <a:pathLst>
            <a:path>
              <a:moveTo>
                <a:pt x="0" y="0"/>
              </a:moveTo>
              <a:lnTo>
                <a:pt x="0" y="593551"/>
              </a:lnTo>
              <a:lnTo>
                <a:pt x="158280" y="593551"/>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7D57EE1A-9BA8-4079-8900-3BEF9D470CC6}">
      <dsp:nvSpPr>
        <dsp:cNvPr id="0" name=""/>
        <dsp:cNvSpPr/>
      </dsp:nvSpPr>
      <dsp:spPr>
        <a:xfrm>
          <a:off x="1795124" y="991309"/>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raising public awareness</a:t>
          </a:r>
        </a:p>
      </dsp:txBody>
      <dsp:txXfrm>
        <a:off x="1818303" y="1014488"/>
        <a:ext cx="1219885" cy="745044"/>
      </dsp:txXfrm>
    </dsp:sp>
    <dsp:sp modelId="{33989747-A747-42CD-9456-9CDC488DBF32}">
      <dsp:nvSpPr>
        <dsp:cNvPr id="0" name=""/>
        <dsp:cNvSpPr/>
      </dsp:nvSpPr>
      <dsp:spPr>
        <a:xfrm>
          <a:off x="1636844" y="793459"/>
          <a:ext cx="158280" cy="1582804"/>
        </a:xfrm>
        <a:custGeom>
          <a:avLst/>
          <a:gdLst/>
          <a:ahLst/>
          <a:cxnLst/>
          <a:rect l="0" t="0" r="0" b="0"/>
          <a:pathLst>
            <a:path>
              <a:moveTo>
                <a:pt x="0" y="0"/>
              </a:moveTo>
              <a:lnTo>
                <a:pt x="0" y="1582804"/>
              </a:lnTo>
              <a:lnTo>
                <a:pt x="158280" y="1582804"/>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3C6E19D3-07DD-4697-B81C-FB455B9E4B67}">
      <dsp:nvSpPr>
        <dsp:cNvPr id="0" name=""/>
        <dsp:cNvSpPr/>
      </dsp:nvSpPr>
      <dsp:spPr>
        <a:xfrm>
          <a:off x="1795124" y="1980562"/>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preventive work</a:t>
          </a:r>
        </a:p>
      </dsp:txBody>
      <dsp:txXfrm>
        <a:off x="1818303" y="2003741"/>
        <a:ext cx="1219885" cy="745044"/>
      </dsp:txXfrm>
    </dsp:sp>
    <dsp:sp modelId="{F648B1A5-6CBA-4EEC-B1A6-FFD593631A93}">
      <dsp:nvSpPr>
        <dsp:cNvPr id="0" name=""/>
        <dsp:cNvSpPr/>
      </dsp:nvSpPr>
      <dsp:spPr>
        <a:xfrm>
          <a:off x="1636844" y="793459"/>
          <a:ext cx="158280" cy="2572057"/>
        </a:xfrm>
        <a:custGeom>
          <a:avLst/>
          <a:gdLst/>
          <a:ahLst/>
          <a:cxnLst/>
          <a:rect l="0" t="0" r="0" b="0"/>
          <a:pathLst>
            <a:path>
              <a:moveTo>
                <a:pt x="0" y="0"/>
              </a:moveTo>
              <a:lnTo>
                <a:pt x="0" y="2572057"/>
              </a:lnTo>
              <a:lnTo>
                <a:pt x="158280" y="2572057"/>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2FC9C8B5-66F0-4676-8C62-39410F8AACDD}">
      <dsp:nvSpPr>
        <dsp:cNvPr id="0" name=""/>
        <dsp:cNvSpPr/>
      </dsp:nvSpPr>
      <dsp:spPr>
        <a:xfrm>
          <a:off x="1795124" y="2969815"/>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reduction of the populatio</a:t>
          </a:r>
          <a:r>
            <a:rPr lang="en-US" sz="1200" b="0" kern="1200" dirty="0"/>
            <a:t>n’s</a:t>
          </a:r>
          <a:r>
            <a:rPr lang="en-US" sz="1200" b="1" kern="1200" dirty="0"/>
            <a:t> </a:t>
          </a:r>
          <a:r>
            <a:rPr lang="en-US" sz="1200" kern="1200" dirty="0"/>
            <a:t>vulnerability</a:t>
          </a:r>
        </a:p>
      </dsp:txBody>
      <dsp:txXfrm>
        <a:off x="1818303" y="2992994"/>
        <a:ext cx="1219885" cy="745044"/>
      </dsp:txXfrm>
    </dsp:sp>
    <dsp:sp modelId="{B89DEE8B-7C56-4962-B7EB-41919E5B83E6}">
      <dsp:nvSpPr>
        <dsp:cNvPr id="0" name=""/>
        <dsp:cNvSpPr/>
      </dsp:nvSpPr>
      <dsp:spPr>
        <a:xfrm>
          <a:off x="1636844" y="793459"/>
          <a:ext cx="158280" cy="3561310"/>
        </a:xfrm>
        <a:custGeom>
          <a:avLst/>
          <a:gdLst/>
          <a:ahLst/>
          <a:cxnLst/>
          <a:rect l="0" t="0" r="0" b="0"/>
          <a:pathLst>
            <a:path>
              <a:moveTo>
                <a:pt x="0" y="0"/>
              </a:moveTo>
              <a:lnTo>
                <a:pt x="0" y="3561310"/>
              </a:lnTo>
              <a:lnTo>
                <a:pt x="158280" y="3561310"/>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2A0443CE-163D-4F1C-A39B-E383334DEF48}">
      <dsp:nvSpPr>
        <dsp:cNvPr id="0" name=""/>
        <dsp:cNvSpPr/>
      </dsp:nvSpPr>
      <dsp:spPr>
        <a:xfrm>
          <a:off x="1795124" y="3959068"/>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suppression of demand</a:t>
          </a:r>
        </a:p>
      </dsp:txBody>
      <dsp:txXfrm>
        <a:off x="1818303" y="3982247"/>
        <a:ext cx="1219885" cy="745044"/>
      </dsp:txXfrm>
    </dsp:sp>
    <dsp:sp modelId="{5F492A96-BF5D-44BF-B39C-E51140CBEA19}">
      <dsp:nvSpPr>
        <dsp:cNvPr id="0" name=""/>
        <dsp:cNvSpPr/>
      </dsp:nvSpPr>
      <dsp:spPr>
        <a:xfrm>
          <a:off x="3457069" y="2056"/>
          <a:ext cx="1582804" cy="791402"/>
        </a:xfrm>
        <a:prstGeom prst="roundRect">
          <a:avLst>
            <a:gd name="adj" fmla="val 10000"/>
          </a:avLst>
        </a:prstGeom>
        <a:solidFill>
          <a:srgbClr val="FFA00C"/>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Fight against crimes related to trafficking in human beings </a:t>
          </a:r>
        </a:p>
      </dsp:txBody>
      <dsp:txXfrm>
        <a:off x="3480248" y="25235"/>
        <a:ext cx="1536446" cy="745044"/>
      </dsp:txXfrm>
    </dsp:sp>
    <dsp:sp modelId="{EEEC3BD0-36A1-4D9F-BE69-A49E97DE4DDF}">
      <dsp:nvSpPr>
        <dsp:cNvPr id="0" name=""/>
        <dsp:cNvSpPr/>
      </dsp:nvSpPr>
      <dsp:spPr>
        <a:xfrm>
          <a:off x="3615350" y="793459"/>
          <a:ext cx="158280" cy="593551"/>
        </a:xfrm>
        <a:custGeom>
          <a:avLst/>
          <a:gdLst/>
          <a:ahLst/>
          <a:cxnLst/>
          <a:rect l="0" t="0" r="0" b="0"/>
          <a:pathLst>
            <a:path>
              <a:moveTo>
                <a:pt x="0" y="0"/>
              </a:moveTo>
              <a:lnTo>
                <a:pt x="0" y="593551"/>
              </a:lnTo>
              <a:lnTo>
                <a:pt x="158280" y="593551"/>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93995BE3-0FFF-4217-9E2C-D4DC579F0196}">
      <dsp:nvSpPr>
        <dsp:cNvPr id="0" name=""/>
        <dsp:cNvSpPr/>
      </dsp:nvSpPr>
      <dsp:spPr>
        <a:xfrm>
          <a:off x="3773630" y="991309"/>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discovery of crimes of trafficking</a:t>
          </a:r>
        </a:p>
      </dsp:txBody>
      <dsp:txXfrm>
        <a:off x="3796809" y="1014488"/>
        <a:ext cx="1219885" cy="745044"/>
      </dsp:txXfrm>
    </dsp:sp>
    <dsp:sp modelId="{B5301E82-1E8F-4BC3-9540-43FB69F0EB8F}">
      <dsp:nvSpPr>
        <dsp:cNvPr id="0" name=""/>
        <dsp:cNvSpPr/>
      </dsp:nvSpPr>
      <dsp:spPr>
        <a:xfrm>
          <a:off x="3615350" y="793459"/>
          <a:ext cx="158280" cy="1582804"/>
        </a:xfrm>
        <a:custGeom>
          <a:avLst/>
          <a:gdLst/>
          <a:ahLst/>
          <a:cxnLst/>
          <a:rect l="0" t="0" r="0" b="0"/>
          <a:pathLst>
            <a:path>
              <a:moveTo>
                <a:pt x="0" y="0"/>
              </a:moveTo>
              <a:lnTo>
                <a:pt x="0" y="1582804"/>
              </a:lnTo>
              <a:lnTo>
                <a:pt x="158280" y="1582804"/>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E3AB152E-84BE-44F5-98D7-87832CB82F7E}">
      <dsp:nvSpPr>
        <dsp:cNvPr id="0" name=""/>
        <dsp:cNvSpPr/>
      </dsp:nvSpPr>
      <dsp:spPr>
        <a:xfrm>
          <a:off x="3773630" y="1980562"/>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identification and prosecution of persons involved in the crimes</a:t>
          </a:r>
        </a:p>
      </dsp:txBody>
      <dsp:txXfrm>
        <a:off x="3796809" y="2003741"/>
        <a:ext cx="1219885" cy="745044"/>
      </dsp:txXfrm>
    </dsp:sp>
    <dsp:sp modelId="{35F2BAD8-F9A3-4FFF-98E4-2F07A96A02BF}">
      <dsp:nvSpPr>
        <dsp:cNvPr id="0" name=""/>
        <dsp:cNvSpPr/>
      </dsp:nvSpPr>
      <dsp:spPr>
        <a:xfrm>
          <a:off x="5435575" y="2056"/>
          <a:ext cx="1582804" cy="791402"/>
        </a:xfrm>
        <a:prstGeom prst="roundRect">
          <a:avLst>
            <a:gd name="adj" fmla="val 10000"/>
          </a:avLst>
        </a:prstGeom>
        <a:solidFill>
          <a:srgbClr val="FFA00C"/>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Provision of assistance and protection to victims of trafficking </a:t>
          </a:r>
        </a:p>
      </dsp:txBody>
      <dsp:txXfrm>
        <a:off x="5458754" y="25235"/>
        <a:ext cx="1536446" cy="745044"/>
      </dsp:txXfrm>
    </dsp:sp>
    <dsp:sp modelId="{F44056B2-B885-49F6-8854-4568AB611C53}">
      <dsp:nvSpPr>
        <dsp:cNvPr id="0" name=""/>
        <dsp:cNvSpPr/>
      </dsp:nvSpPr>
      <dsp:spPr>
        <a:xfrm>
          <a:off x="5593856" y="793459"/>
          <a:ext cx="158280" cy="593551"/>
        </a:xfrm>
        <a:custGeom>
          <a:avLst/>
          <a:gdLst/>
          <a:ahLst/>
          <a:cxnLst/>
          <a:rect l="0" t="0" r="0" b="0"/>
          <a:pathLst>
            <a:path>
              <a:moveTo>
                <a:pt x="0" y="0"/>
              </a:moveTo>
              <a:lnTo>
                <a:pt x="0" y="593551"/>
              </a:lnTo>
              <a:lnTo>
                <a:pt x="158280" y="593551"/>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A6F6430A-F0CD-476F-8556-A67B10BE5637}">
      <dsp:nvSpPr>
        <dsp:cNvPr id="0" name=""/>
        <dsp:cNvSpPr/>
      </dsp:nvSpPr>
      <dsp:spPr>
        <a:xfrm>
          <a:off x="5752136" y="991309"/>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provision of a set of services</a:t>
          </a:r>
        </a:p>
      </dsp:txBody>
      <dsp:txXfrm>
        <a:off x="5775315" y="1014488"/>
        <a:ext cx="1219885" cy="745044"/>
      </dsp:txXfrm>
    </dsp:sp>
    <dsp:sp modelId="{C266EFC4-F29C-4CF1-B7A9-A60A47710BD7}">
      <dsp:nvSpPr>
        <dsp:cNvPr id="0" name=""/>
        <dsp:cNvSpPr/>
      </dsp:nvSpPr>
      <dsp:spPr>
        <a:xfrm>
          <a:off x="5593856" y="793459"/>
          <a:ext cx="158280" cy="1582804"/>
        </a:xfrm>
        <a:custGeom>
          <a:avLst/>
          <a:gdLst/>
          <a:ahLst/>
          <a:cxnLst/>
          <a:rect l="0" t="0" r="0" b="0"/>
          <a:pathLst>
            <a:path>
              <a:moveTo>
                <a:pt x="0" y="0"/>
              </a:moveTo>
              <a:lnTo>
                <a:pt x="0" y="1582804"/>
              </a:lnTo>
              <a:lnTo>
                <a:pt x="158280" y="1582804"/>
              </a:lnTo>
            </a:path>
          </a:pathLst>
        </a:custGeom>
        <a:no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0">
          <a:scrgbClr r="0" g="0" b="0"/>
        </a:fillRef>
        <a:effectRef idx="0">
          <a:scrgbClr r="0" g="0" b="0"/>
        </a:effectRef>
        <a:fontRef idx="minor"/>
      </dsp:style>
    </dsp:sp>
    <dsp:sp modelId="{081E7379-29F7-4234-9678-62BBA8CFA5A1}">
      <dsp:nvSpPr>
        <dsp:cNvPr id="0" name=""/>
        <dsp:cNvSpPr/>
      </dsp:nvSpPr>
      <dsp:spPr>
        <a:xfrm>
          <a:off x="5752136" y="1980562"/>
          <a:ext cx="1266243" cy="791402"/>
        </a:xfrm>
        <a:prstGeom prst="roundRect">
          <a:avLst>
            <a:gd name="adj" fmla="val 10000"/>
          </a:avLst>
        </a:prstGeom>
        <a:solidFill>
          <a:schemeClr val="tx1">
            <a:lumMod val="20000"/>
            <a:lumOff val="80000"/>
            <a:alpha val="90000"/>
          </a:schemeClr>
        </a:solidFill>
        <a:ln w="25400" cap="flat" cmpd="sng" algn="ctr">
          <a:solidFill>
            <a:schemeClr val="tx1"/>
          </a:solidFill>
          <a:prstDash val="solid"/>
        </a:ln>
        <a:effectLst>
          <a:glow rad="63500">
            <a:schemeClr val="accent4">
              <a:satMod val="175000"/>
              <a:alpha val="40000"/>
            </a:schemeClr>
          </a:glow>
          <a:outerShdw blurRad="50800" dist="50800" dir="5400000" algn="ctr" rotWithShape="0">
            <a:schemeClr val="accent4">
              <a:lumMod val="25000"/>
              <a:lumOff val="75000"/>
            </a:schemeClr>
          </a:outerShdw>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a:t>implementation of a mechanism for interaction of agents</a:t>
          </a:r>
          <a:endParaRPr lang="en-US" sz="1200" kern="1200" dirty="0"/>
        </a:p>
      </dsp:txBody>
      <dsp:txXfrm>
        <a:off x="5775315" y="2003741"/>
        <a:ext cx="1219885" cy="745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5CA91-6975-43B6-AC3C-B8E48F99772C}">
      <dsp:nvSpPr>
        <dsp:cNvPr id="0" name=""/>
        <dsp:cNvSpPr/>
      </dsp:nvSpPr>
      <dsp:spPr>
        <a:xfrm>
          <a:off x="3288718" y="-335442"/>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Ministry of Social Policy</a:t>
          </a:r>
        </a:p>
      </dsp:txBody>
      <dsp:txXfrm>
        <a:off x="3343176" y="-280984"/>
        <a:ext cx="1006671" cy="1021549"/>
      </dsp:txXfrm>
    </dsp:sp>
    <dsp:sp modelId="{516728AC-B9ED-4FBA-A205-55CCF6EEF9AC}">
      <dsp:nvSpPr>
        <dsp:cNvPr id="0" name=""/>
        <dsp:cNvSpPr/>
      </dsp:nvSpPr>
      <dsp:spPr>
        <a:xfrm>
          <a:off x="3065594" y="-3391776"/>
          <a:ext cx="3788890" cy="3788890"/>
        </a:xfrm>
        <a:custGeom>
          <a:avLst/>
          <a:gdLst/>
          <a:ahLst/>
          <a:cxnLst/>
          <a:rect l="0" t="0" r="0" b="0"/>
          <a:pathLst>
            <a:path>
              <a:moveTo>
                <a:pt x="1338691" y="3705539"/>
              </a:moveTo>
              <a:arcTo wR="1894445" hR="1894445" stAng="6423552" swAng="38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07C1DF-DD41-4D1E-B6EF-54243C278906}">
      <dsp:nvSpPr>
        <dsp:cNvPr id="0" name=""/>
        <dsp:cNvSpPr/>
      </dsp:nvSpPr>
      <dsp:spPr>
        <a:xfrm>
          <a:off x="4402245" y="26364"/>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Ministry of Interior</a:t>
          </a:r>
        </a:p>
      </dsp:txBody>
      <dsp:txXfrm>
        <a:off x="4456703" y="80822"/>
        <a:ext cx="1006671" cy="1021549"/>
      </dsp:txXfrm>
    </dsp:sp>
    <dsp:sp modelId="{27A9A371-FE44-4965-92CF-2BD9AE7B4FDF}">
      <dsp:nvSpPr>
        <dsp:cNvPr id="0" name=""/>
        <dsp:cNvSpPr/>
      </dsp:nvSpPr>
      <dsp:spPr>
        <a:xfrm>
          <a:off x="5085854" y="-1888263"/>
          <a:ext cx="3788890" cy="3788890"/>
        </a:xfrm>
        <a:custGeom>
          <a:avLst/>
          <a:gdLst/>
          <a:ahLst/>
          <a:cxnLst/>
          <a:rect l="0" t="0" r="0" b="0"/>
          <a:pathLst>
            <a:path>
              <a:moveTo>
                <a:pt x="388134" y="3043336"/>
              </a:moveTo>
              <a:arcTo wR="1894445" hR="1894445" stAng="8559994" swAng="3935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84E6FEB-D2E6-4DBE-91DE-46ACC290AD6C}">
      <dsp:nvSpPr>
        <dsp:cNvPr id="0" name=""/>
        <dsp:cNvSpPr/>
      </dsp:nvSpPr>
      <dsp:spPr>
        <a:xfrm>
          <a:off x="5090443" y="973587"/>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Ministry of Education</a:t>
          </a:r>
        </a:p>
      </dsp:txBody>
      <dsp:txXfrm>
        <a:off x="5144901" y="1028045"/>
        <a:ext cx="1006671" cy="1021549"/>
      </dsp:txXfrm>
    </dsp:sp>
    <dsp:sp modelId="{CD0A1DAD-3E65-47E7-9B11-2D629B40A6C5}">
      <dsp:nvSpPr>
        <dsp:cNvPr id="0" name=""/>
        <dsp:cNvSpPr/>
      </dsp:nvSpPr>
      <dsp:spPr>
        <a:xfrm>
          <a:off x="1952067" y="229790"/>
          <a:ext cx="3788890" cy="3788890"/>
        </a:xfrm>
        <a:custGeom>
          <a:avLst/>
          <a:gdLst/>
          <a:ahLst/>
          <a:cxnLst/>
          <a:rect l="0" t="0" r="0" b="0"/>
          <a:pathLst>
            <a:path>
              <a:moveTo>
                <a:pt x="3788787" y="1874666"/>
              </a:moveTo>
              <a:arcTo wR="1894445" hR="1894445" stAng="21564107" swAng="7178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BB69FF-B2FD-4464-B642-9C21C44481BF}">
      <dsp:nvSpPr>
        <dsp:cNvPr id="0" name=""/>
        <dsp:cNvSpPr/>
      </dsp:nvSpPr>
      <dsp:spPr>
        <a:xfrm>
          <a:off x="5090443" y="2144418"/>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Ministry of Health</a:t>
          </a:r>
        </a:p>
      </dsp:txBody>
      <dsp:txXfrm>
        <a:off x="5144901" y="2198876"/>
        <a:ext cx="1006671" cy="1021549"/>
      </dsp:txXfrm>
    </dsp:sp>
    <dsp:sp modelId="{0FF371F8-0D9C-41F6-A1AE-4B716CF501CB}">
      <dsp:nvSpPr>
        <dsp:cNvPr id="0" name=""/>
        <dsp:cNvSpPr/>
      </dsp:nvSpPr>
      <dsp:spPr>
        <a:xfrm>
          <a:off x="5085854" y="2347844"/>
          <a:ext cx="3788890" cy="3788890"/>
        </a:xfrm>
        <a:custGeom>
          <a:avLst/>
          <a:gdLst/>
          <a:ahLst/>
          <a:cxnLst/>
          <a:rect l="0" t="0" r="0" b="0"/>
          <a:pathLst>
            <a:path>
              <a:moveTo>
                <a:pt x="266757" y="925138"/>
              </a:moveTo>
              <a:arcTo wR="1894445" hR="1894445" stAng="12646457" swAng="3935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A7DCB1-EE14-4ECE-8B2C-2256A3C36207}">
      <dsp:nvSpPr>
        <dsp:cNvPr id="0" name=""/>
        <dsp:cNvSpPr/>
      </dsp:nvSpPr>
      <dsp:spPr>
        <a:xfrm>
          <a:off x="4402245" y="3091641"/>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Ministry of Foreign Affairs</a:t>
          </a:r>
        </a:p>
      </dsp:txBody>
      <dsp:txXfrm>
        <a:off x="4456703" y="3146099"/>
        <a:ext cx="1006671" cy="1021549"/>
      </dsp:txXfrm>
    </dsp:sp>
    <dsp:sp modelId="{E5E51C28-CAA3-4C38-9907-ACAA219AABAB}">
      <dsp:nvSpPr>
        <dsp:cNvPr id="0" name=""/>
        <dsp:cNvSpPr/>
      </dsp:nvSpPr>
      <dsp:spPr>
        <a:xfrm>
          <a:off x="3065594" y="3851357"/>
          <a:ext cx="3788890" cy="3788890"/>
        </a:xfrm>
        <a:custGeom>
          <a:avLst/>
          <a:gdLst/>
          <a:ahLst/>
          <a:cxnLst/>
          <a:rect l="0" t="0" r="0" b="0"/>
          <a:pathLst>
            <a:path>
              <a:moveTo>
                <a:pt x="1336672" y="83972"/>
              </a:moveTo>
              <a:arcTo wR="1894445" hR="1894445" stAng="15172614" swAng="38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1BE16AF-F1A1-4027-8D4C-3713B758554F}">
      <dsp:nvSpPr>
        <dsp:cNvPr id="0" name=""/>
        <dsp:cNvSpPr/>
      </dsp:nvSpPr>
      <dsp:spPr>
        <a:xfrm>
          <a:off x="3288718" y="3453448"/>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 Border Guard Service</a:t>
          </a:r>
        </a:p>
      </dsp:txBody>
      <dsp:txXfrm>
        <a:off x="3343176" y="3507906"/>
        <a:ext cx="1006671" cy="1021549"/>
      </dsp:txXfrm>
    </dsp:sp>
    <dsp:sp modelId="{29546D9F-10F2-461F-BC1A-749C0D1D59C2}">
      <dsp:nvSpPr>
        <dsp:cNvPr id="0" name=""/>
        <dsp:cNvSpPr/>
      </dsp:nvSpPr>
      <dsp:spPr>
        <a:xfrm>
          <a:off x="838540" y="3851357"/>
          <a:ext cx="3788890" cy="3788890"/>
        </a:xfrm>
        <a:custGeom>
          <a:avLst/>
          <a:gdLst/>
          <a:ahLst/>
          <a:cxnLst/>
          <a:rect l="0" t="0" r="0" b="0"/>
          <a:pathLst>
            <a:path>
              <a:moveTo>
                <a:pt x="2450199" y="83351"/>
              </a:moveTo>
              <a:arcTo wR="1894445" hR="1894445" stAng="17223552" swAng="38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A5A08A-B4C6-4C90-8DAD-FF53A2EC3B0B}">
      <dsp:nvSpPr>
        <dsp:cNvPr id="0" name=""/>
        <dsp:cNvSpPr/>
      </dsp:nvSpPr>
      <dsp:spPr>
        <a:xfrm>
          <a:off x="2175191" y="3091641"/>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 Security Service</a:t>
          </a:r>
        </a:p>
      </dsp:txBody>
      <dsp:txXfrm>
        <a:off x="2229649" y="3146099"/>
        <a:ext cx="1006671" cy="1021549"/>
      </dsp:txXfrm>
    </dsp:sp>
    <dsp:sp modelId="{F91656C8-AA53-4EB6-BD86-4736622F74C1}">
      <dsp:nvSpPr>
        <dsp:cNvPr id="0" name=""/>
        <dsp:cNvSpPr/>
      </dsp:nvSpPr>
      <dsp:spPr>
        <a:xfrm>
          <a:off x="-1420522" y="1937592"/>
          <a:ext cx="3788890" cy="3788890"/>
        </a:xfrm>
        <a:custGeom>
          <a:avLst/>
          <a:gdLst/>
          <a:ahLst/>
          <a:cxnLst/>
          <a:rect l="0" t="0" r="0" b="0"/>
          <a:pathLst>
            <a:path>
              <a:moveTo>
                <a:pt x="3638870" y="1155592"/>
              </a:moveTo>
              <a:arcTo wR="1894445" hR="1894445" stAng="20222693" swAng="29829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BB3D6E-1EE8-4C13-BDB7-BFE0322EE825}">
      <dsp:nvSpPr>
        <dsp:cNvPr id="0" name=""/>
        <dsp:cNvSpPr/>
      </dsp:nvSpPr>
      <dsp:spPr>
        <a:xfrm>
          <a:off x="1440156" y="2118270"/>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International Organizations and NGO’s</a:t>
          </a:r>
        </a:p>
      </dsp:txBody>
      <dsp:txXfrm>
        <a:off x="1494614" y="2172728"/>
        <a:ext cx="1006671" cy="1021549"/>
      </dsp:txXfrm>
    </dsp:sp>
    <dsp:sp modelId="{C28B6E63-812B-45BF-A36F-3C7F21047CD1}">
      <dsp:nvSpPr>
        <dsp:cNvPr id="0" name=""/>
        <dsp:cNvSpPr/>
      </dsp:nvSpPr>
      <dsp:spPr>
        <a:xfrm>
          <a:off x="719297" y="1984784"/>
          <a:ext cx="3788890" cy="3788890"/>
        </a:xfrm>
        <a:custGeom>
          <a:avLst/>
          <a:gdLst/>
          <a:ahLst/>
          <a:cxnLst/>
          <a:rect l="0" t="0" r="0" b="0"/>
          <a:pathLst>
            <a:path>
              <a:moveTo>
                <a:pt x="1196281" y="133340"/>
              </a:moveTo>
              <a:arcTo wR="1894445" hR="1894445" stAng="14902493" swAng="7043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922A20-ECE8-43C9-BC58-AA69A3B48F5E}">
      <dsp:nvSpPr>
        <dsp:cNvPr id="0" name=""/>
        <dsp:cNvSpPr/>
      </dsp:nvSpPr>
      <dsp:spPr>
        <a:xfrm>
          <a:off x="1486994" y="973587"/>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100000"/>
            </a:lnSpc>
            <a:spcBef>
              <a:spcPct val="0"/>
            </a:spcBef>
            <a:spcAft>
              <a:spcPts val="0"/>
            </a:spcAft>
            <a:buNone/>
          </a:pPr>
          <a:r>
            <a:rPr lang="en-US" sz="1000" kern="1200" dirty="0"/>
            <a:t>State local administra-</a:t>
          </a:r>
        </a:p>
        <a:p>
          <a:pPr marL="0" lvl="0" indent="0" algn="ctr" defTabSz="444500">
            <a:lnSpc>
              <a:spcPct val="90000"/>
            </a:lnSpc>
            <a:spcBef>
              <a:spcPct val="0"/>
            </a:spcBef>
            <a:spcAft>
              <a:spcPct val="35000"/>
            </a:spcAft>
            <a:buNone/>
          </a:pPr>
          <a:r>
            <a:rPr lang="en-US" sz="1000" kern="1200" dirty="0"/>
            <a:t>tions</a:t>
          </a:r>
        </a:p>
      </dsp:txBody>
      <dsp:txXfrm>
        <a:off x="1541452" y="1028045"/>
        <a:ext cx="1006671" cy="1021549"/>
      </dsp:txXfrm>
    </dsp:sp>
    <dsp:sp modelId="{A7B8F45D-75B0-4650-9088-02BBC8695B33}">
      <dsp:nvSpPr>
        <dsp:cNvPr id="0" name=""/>
        <dsp:cNvSpPr/>
      </dsp:nvSpPr>
      <dsp:spPr>
        <a:xfrm>
          <a:off x="-1181719" y="-1888263"/>
          <a:ext cx="3788890" cy="3788890"/>
        </a:xfrm>
        <a:custGeom>
          <a:avLst/>
          <a:gdLst/>
          <a:ahLst/>
          <a:cxnLst/>
          <a:rect l="0" t="0" r="0" b="0"/>
          <a:pathLst>
            <a:path>
              <a:moveTo>
                <a:pt x="3522133" y="2863751"/>
              </a:moveTo>
              <a:arcTo wR="1894445" hR="1894445" stAng="1846457" swAng="3935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4DD05E-85F2-43D0-A3B1-A971DA08AD5F}">
      <dsp:nvSpPr>
        <dsp:cNvPr id="0" name=""/>
        <dsp:cNvSpPr/>
      </dsp:nvSpPr>
      <dsp:spPr>
        <a:xfrm>
          <a:off x="2175191" y="26364"/>
          <a:ext cx="1115587" cy="1130465"/>
        </a:xfrm>
        <a:prstGeom prst="roundRect">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Centers for Social Services for Family and Youth</a:t>
          </a:r>
        </a:p>
      </dsp:txBody>
      <dsp:txXfrm>
        <a:off x="2229649" y="80822"/>
        <a:ext cx="1006671" cy="1021549"/>
      </dsp:txXfrm>
    </dsp:sp>
    <dsp:sp modelId="{C7702979-65E5-4F17-8E9C-1D3CA11015C9}">
      <dsp:nvSpPr>
        <dsp:cNvPr id="0" name=""/>
        <dsp:cNvSpPr/>
      </dsp:nvSpPr>
      <dsp:spPr>
        <a:xfrm>
          <a:off x="838540" y="-3391776"/>
          <a:ext cx="3788890" cy="3788890"/>
        </a:xfrm>
        <a:custGeom>
          <a:avLst/>
          <a:gdLst/>
          <a:ahLst/>
          <a:cxnLst/>
          <a:rect l="0" t="0" r="0" b="0"/>
          <a:pathLst>
            <a:path>
              <a:moveTo>
                <a:pt x="2452218" y="3704918"/>
              </a:moveTo>
              <a:arcTo wR="1894445" hR="1894445" stAng="4372614" swAng="38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F5191-BFDF-4B2D-85F1-780F45C44896}">
      <dsp:nvSpPr>
        <dsp:cNvPr id="0" name=""/>
        <dsp:cNvSpPr/>
      </dsp:nvSpPr>
      <dsp:spPr>
        <a:xfrm>
          <a:off x="1088798" y="162523"/>
          <a:ext cx="1260728" cy="1118457"/>
        </a:xfrm>
        <a:prstGeom prst="roundRect">
          <a:avLst>
            <a:gd name="adj" fmla="val 10000"/>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Identification (all NRM agents)</a:t>
          </a:r>
        </a:p>
      </dsp:txBody>
      <dsp:txXfrm>
        <a:off x="1121556" y="195281"/>
        <a:ext cx="1195212" cy="1052941"/>
      </dsp:txXfrm>
    </dsp:sp>
    <dsp:sp modelId="{251641F7-B063-43A7-86B4-C9B0FBF9A823}">
      <dsp:nvSpPr>
        <dsp:cNvPr id="0" name=""/>
        <dsp:cNvSpPr/>
      </dsp:nvSpPr>
      <dsp:spPr>
        <a:xfrm>
          <a:off x="2437335" y="609449"/>
          <a:ext cx="586903" cy="312660"/>
        </a:xfrm>
        <a:prstGeom prst="rightArrow">
          <a:avLst>
            <a:gd name="adj1" fmla="val 60000"/>
            <a:gd name="adj2" fmla="val 50000"/>
          </a:avLst>
        </a:prstGeom>
        <a:solidFill>
          <a:srgbClr val="FFA00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437335" y="671981"/>
        <a:ext cx="493105" cy="187596"/>
      </dsp:txXfrm>
    </dsp:sp>
    <dsp:sp modelId="{9474ED3B-9264-41D9-B45D-FE7356FCC75C}">
      <dsp:nvSpPr>
        <dsp:cNvPr id="0" name=""/>
        <dsp:cNvSpPr/>
      </dsp:nvSpPr>
      <dsp:spPr>
        <a:xfrm>
          <a:off x="3102564" y="162523"/>
          <a:ext cx="1260728" cy="1118457"/>
        </a:xfrm>
        <a:prstGeom prst="roundRect">
          <a:avLst>
            <a:gd name="adj" fmla="val 10000"/>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Referral to local administration (application for </a:t>
          </a:r>
          <a:r>
            <a:rPr lang="en-US" sz="900" kern="1200" dirty="0" err="1"/>
            <a:t>VoT</a:t>
          </a:r>
          <a:r>
            <a:rPr lang="en-US" sz="900" kern="1200" dirty="0"/>
            <a:t> status)</a:t>
          </a:r>
        </a:p>
      </dsp:txBody>
      <dsp:txXfrm>
        <a:off x="3135322" y="195281"/>
        <a:ext cx="1195212" cy="1052941"/>
      </dsp:txXfrm>
    </dsp:sp>
    <dsp:sp modelId="{93ED7C22-2444-4184-A0CC-6013123EA547}">
      <dsp:nvSpPr>
        <dsp:cNvPr id="0" name=""/>
        <dsp:cNvSpPr/>
      </dsp:nvSpPr>
      <dsp:spPr>
        <a:xfrm>
          <a:off x="4453878" y="609449"/>
          <a:ext cx="714877" cy="312660"/>
        </a:xfrm>
        <a:prstGeom prst="rightArrow">
          <a:avLst>
            <a:gd name="adj1" fmla="val 60000"/>
            <a:gd name="adj2" fmla="val 50000"/>
          </a:avLst>
        </a:prstGeom>
        <a:solidFill>
          <a:srgbClr val="FFA00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453878" y="671981"/>
        <a:ext cx="621079" cy="187596"/>
      </dsp:txXfrm>
    </dsp:sp>
    <dsp:sp modelId="{E5AA3BD2-52DE-4997-8992-56DC03FED4FE}">
      <dsp:nvSpPr>
        <dsp:cNvPr id="0" name=""/>
        <dsp:cNvSpPr/>
      </dsp:nvSpPr>
      <dsp:spPr>
        <a:xfrm>
          <a:off x="5245968" y="162523"/>
          <a:ext cx="1260728" cy="1118457"/>
        </a:xfrm>
        <a:prstGeom prst="roundRect">
          <a:avLst>
            <a:gd name="adj" fmla="val 10000"/>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Interview (local administration)</a:t>
          </a:r>
        </a:p>
      </dsp:txBody>
      <dsp:txXfrm>
        <a:off x="5278726" y="195281"/>
        <a:ext cx="1195212" cy="1052941"/>
      </dsp:txXfrm>
    </dsp:sp>
    <dsp:sp modelId="{9379B12B-EE9C-4DB0-8A26-69F1B0048B5A}">
      <dsp:nvSpPr>
        <dsp:cNvPr id="0" name=""/>
        <dsp:cNvSpPr/>
      </dsp:nvSpPr>
      <dsp:spPr>
        <a:xfrm rot="9746909" flipV="1">
          <a:off x="2354664" y="1644610"/>
          <a:ext cx="2768838" cy="312660"/>
        </a:xfrm>
        <a:prstGeom prst="rightArrow">
          <a:avLst>
            <a:gd name="adj1" fmla="val 60000"/>
            <a:gd name="adj2" fmla="val 50000"/>
          </a:avLst>
        </a:prstGeom>
        <a:solidFill>
          <a:srgbClr val="FFA00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2446279" y="1692999"/>
        <a:ext cx="2675040" cy="187596"/>
      </dsp:txXfrm>
    </dsp:sp>
    <dsp:sp modelId="{D2006C13-5064-4562-B9F1-B24E14213DCB}">
      <dsp:nvSpPr>
        <dsp:cNvPr id="0" name=""/>
        <dsp:cNvSpPr/>
      </dsp:nvSpPr>
      <dsp:spPr>
        <a:xfrm>
          <a:off x="1069504" y="2273678"/>
          <a:ext cx="1260728" cy="1118457"/>
        </a:xfrm>
        <a:prstGeom prst="roundRect">
          <a:avLst>
            <a:gd name="adj" fmla="val 10000"/>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Granting </a:t>
          </a:r>
          <a:r>
            <a:rPr lang="en-US" sz="900" kern="1200" dirty="0" err="1"/>
            <a:t>VoT</a:t>
          </a:r>
          <a:r>
            <a:rPr lang="en-US" sz="900" kern="1200" dirty="0"/>
            <a:t> status (Ministry of Social Policy)</a:t>
          </a:r>
        </a:p>
      </dsp:txBody>
      <dsp:txXfrm>
        <a:off x="1102262" y="2306436"/>
        <a:ext cx="1195212" cy="1052941"/>
      </dsp:txXfrm>
    </dsp:sp>
    <dsp:sp modelId="{00AAF15D-EA08-4C23-8A7F-9560588D35B1}">
      <dsp:nvSpPr>
        <dsp:cNvPr id="0" name=""/>
        <dsp:cNvSpPr/>
      </dsp:nvSpPr>
      <dsp:spPr>
        <a:xfrm>
          <a:off x="2398242" y="2676577"/>
          <a:ext cx="631634" cy="312660"/>
        </a:xfrm>
        <a:prstGeom prst="rightArrow">
          <a:avLst>
            <a:gd name="adj1" fmla="val 60000"/>
            <a:gd name="adj2" fmla="val 50000"/>
          </a:avLst>
        </a:prstGeom>
        <a:solidFill>
          <a:srgbClr val="FFA00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98242" y="2739109"/>
        <a:ext cx="537836" cy="187596"/>
      </dsp:txXfrm>
    </dsp:sp>
    <dsp:sp modelId="{96A38D41-335D-42CD-A2D3-D6A79CA66D7F}">
      <dsp:nvSpPr>
        <dsp:cNvPr id="0" name=""/>
        <dsp:cNvSpPr/>
      </dsp:nvSpPr>
      <dsp:spPr>
        <a:xfrm>
          <a:off x="3075527" y="2273678"/>
          <a:ext cx="1260728" cy="1118457"/>
        </a:xfrm>
        <a:prstGeom prst="roundRect">
          <a:avLst>
            <a:gd name="adj" fmla="val 10000"/>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Elaboration of Rehabilitation plan (Centers for Social Services for Family and Youth and interdisciplinary groups)</a:t>
          </a:r>
        </a:p>
      </dsp:txBody>
      <dsp:txXfrm>
        <a:off x="3108285" y="2306436"/>
        <a:ext cx="1195212" cy="1052941"/>
      </dsp:txXfrm>
    </dsp:sp>
    <dsp:sp modelId="{AE20F479-D147-4703-94B8-A634B34CF8D9}">
      <dsp:nvSpPr>
        <dsp:cNvPr id="0" name=""/>
        <dsp:cNvSpPr/>
      </dsp:nvSpPr>
      <dsp:spPr>
        <a:xfrm>
          <a:off x="4419268" y="2676577"/>
          <a:ext cx="770978" cy="312660"/>
        </a:xfrm>
        <a:prstGeom prst="rightArrow">
          <a:avLst>
            <a:gd name="adj1" fmla="val 60000"/>
            <a:gd name="adj2" fmla="val 50000"/>
          </a:avLst>
        </a:prstGeom>
        <a:solidFill>
          <a:srgbClr val="FFA00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419268" y="2739109"/>
        <a:ext cx="677180" cy="187596"/>
      </dsp:txXfrm>
    </dsp:sp>
    <dsp:sp modelId="{CA81430B-6DB8-4BFE-83DA-BC38EEF3CE01}">
      <dsp:nvSpPr>
        <dsp:cNvPr id="0" name=""/>
        <dsp:cNvSpPr/>
      </dsp:nvSpPr>
      <dsp:spPr>
        <a:xfrm>
          <a:off x="5245968" y="2273678"/>
          <a:ext cx="1260728" cy="1118457"/>
        </a:xfrm>
        <a:prstGeom prst="roundRect">
          <a:avLst>
            <a:gd name="adj" fmla="val 10000"/>
          </a:avLst>
        </a:prstGeom>
        <a:solidFill>
          <a:schemeClr val="tx1">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Implementation of Rehabilitation plan (all NRM agents)</a:t>
          </a:r>
        </a:p>
      </dsp:txBody>
      <dsp:txXfrm>
        <a:off x="5278726" y="2306436"/>
        <a:ext cx="1195212" cy="10529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C71F7-02B3-4650-98B4-7C874A15E0DA}" type="datetimeFigureOut">
              <a:rPr lang="en-US" smtClean="0"/>
              <a:t>9/18/2019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6A317-FDB6-4503-83D8-33DFB7E4C90E}" type="slidenum">
              <a:rPr lang="en-US" smtClean="0"/>
              <a:t>‹#›</a:t>
            </a:fld>
            <a:endParaRPr lang="en-US"/>
          </a:p>
        </p:txBody>
      </p:sp>
    </p:spTree>
    <p:extLst>
      <p:ext uri="{BB962C8B-B14F-4D97-AF65-F5344CB8AC3E}">
        <p14:creationId xmlns:p14="http://schemas.microsoft.com/office/powerpoint/2010/main" val="193363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399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5230F531-5B87-43F0-9391-BC1AC4DEE5B1}" type="slidenum">
              <a:rPr lang="en-US" sz="1200" b="0" smtClean="0">
                <a:solidFill>
                  <a:prstClr val="black"/>
                </a:solidFill>
                <a:latin typeface="Times New Roman" pitchFamily="18" charset="0"/>
              </a:rPr>
              <a:pPr/>
              <a:t>1</a:t>
            </a:fld>
            <a:endParaRPr lang="en-US" sz="1200" b="0">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409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6EB4BBE0-90D4-4425-8C48-5C84C2A96518}" type="slidenum">
              <a:rPr lang="en-US" sz="1200" b="0" smtClean="0">
                <a:solidFill>
                  <a:prstClr val="black"/>
                </a:solidFill>
                <a:latin typeface="Times New Roman" pitchFamily="18" charset="0"/>
              </a:rPr>
              <a:pPr/>
              <a:t>2</a:t>
            </a:fld>
            <a:endParaRPr lang="en-US" sz="1200" b="0">
              <a:solidFill>
                <a:prstClr val="black"/>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419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5A5BC7AB-9EDE-47D4-BB90-8D9D5C7AD6A0}" type="slidenum">
              <a:rPr lang="en-US" sz="1200" b="0" smtClean="0">
                <a:solidFill>
                  <a:prstClr val="black"/>
                </a:solidFill>
                <a:latin typeface="Times New Roman" pitchFamily="18" charset="0"/>
              </a:rPr>
              <a:pPr/>
              <a:t>3</a:t>
            </a:fld>
            <a:endParaRPr lang="en-US" sz="1200" b="0">
              <a:solidFill>
                <a:prstClr val="black"/>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430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8D134357-D23E-44E8-AC84-6559BE263E3E}" type="slidenum">
              <a:rPr lang="en-US" sz="1200" b="0" smtClean="0">
                <a:solidFill>
                  <a:prstClr val="black"/>
                </a:solidFill>
                <a:latin typeface="Times New Roman" pitchFamily="18" charset="0"/>
              </a:rPr>
              <a:pPr/>
              <a:t>4</a:t>
            </a:fld>
            <a:endParaRPr lang="en-US" sz="1200" b="0">
              <a:solidFill>
                <a:prstClr val="black"/>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440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E519C10D-1F4C-4076-B8EF-8CE6D6C4B0DD}" type="slidenum">
              <a:rPr lang="en-US" sz="1200" b="0" smtClean="0">
                <a:solidFill>
                  <a:prstClr val="black"/>
                </a:solidFill>
                <a:latin typeface="Times New Roman" pitchFamily="18" charset="0"/>
              </a:rPr>
              <a:pPr/>
              <a:t>5</a:t>
            </a:fld>
            <a:endParaRPr lang="en-US" sz="1200" b="0">
              <a:solidFill>
                <a:prstClr val="black"/>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t>A person, who deems herself/himself a victim of trafficking in human beings, has the right to apply to the local state administration requesting the declaration of his/her status of a victim of trafficking, and to law enforcement authorities for protection of his/her rights and freedoms.</a:t>
            </a:r>
          </a:p>
          <a:p>
            <a:endParaRPr lang="en-US"/>
          </a:p>
          <a:p>
            <a:r>
              <a:rPr lang="en-US"/>
              <a:t>The provision of assistance to a victim of trafficking shall not depend on:</a:t>
            </a:r>
          </a:p>
          <a:p>
            <a:r>
              <a:rPr lang="en-US"/>
              <a:t>1) the application of such a person to law enforcement agencies and his/her participation in criminal proceedings;</a:t>
            </a:r>
          </a:p>
          <a:p>
            <a:r>
              <a:rPr lang="en-US"/>
              <a:t>2) the existence with such a person of a personal identification document.</a:t>
            </a:r>
          </a:p>
          <a:p>
            <a:endParaRPr lang="en-US"/>
          </a:p>
        </p:txBody>
      </p:sp>
      <p:sp>
        <p:nvSpPr>
          <p:cNvPr id="450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4B6550F2-B0D4-411A-B1D0-DA0A1C9E9686}" type="slidenum">
              <a:rPr lang="en-US" sz="1200" b="0" smtClean="0">
                <a:solidFill>
                  <a:prstClr val="black"/>
                </a:solidFill>
                <a:latin typeface="Times New Roman" pitchFamily="18" charset="0"/>
              </a:rPr>
              <a:pPr/>
              <a:t>6</a:t>
            </a:fld>
            <a:endParaRPr lang="en-US" sz="1200" b="0">
              <a:solidFill>
                <a:prstClr val="black"/>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460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1D81914B-3FAE-4E01-87D8-83C657C2B400}" type="slidenum">
              <a:rPr lang="en-US" sz="1200" b="0" smtClean="0">
                <a:solidFill>
                  <a:prstClr val="black"/>
                </a:solidFill>
                <a:latin typeface="Times New Roman" pitchFamily="18" charset="0"/>
              </a:rPr>
              <a:pPr/>
              <a:t>7</a:t>
            </a:fld>
            <a:endParaRPr lang="en-US" sz="1200" b="0">
              <a:solidFill>
                <a:prstClr val="black"/>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p>
        </p:txBody>
      </p:sp>
      <p:sp>
        <p:nvSpPr>
          <p:cNvPr id="471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3269D097-2907-4A6D-807F-6FEF85AB8003}" type="slidenum">
              <a:rPr lang="en-US" sz="1200" b="0" smtClean="0">
                <a:solidFill>
                  <a:prstClr val="black"/>
                </a:solidFill>
                <a:latin typeface="Times New Roman" pitchFamily="18" charset="0"/>
              </a:rPr>
              <a:pPr/>
              <a:t>8</a:t>
            </a:fld>
            <a:endParaRPr lang="en-US" sz="1200" b="0">
              <a:solidFill>
                <a:prstClr val="black"/>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t>The Certificate will be issued by the Ministry of Social Policy upon formal request of local administration which conducts the interview with the person. The total length of the Certificate issuance procedure starting the day of VoT’s referral for assistance cannot exceed 1 month. </a:t>
            </a:r>
          </a:p>
        </p:txBody>
      </p:sp>
      <p:sp>
        <p:nvSpPr>
          <p:cNvPr id="481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0750">
              <a:defRPr sz="1600" b="1">
                <a:solidFill>
                  <a:schemeClr val="tx1"/>
                </a:solidFill>
                <a:latin typeface="Calibri" pitchFamily="34" charset="0"/>
                <a:ea typeface="MS PGothic" pitchFamily="34" charset="-128"/>
              </a:defRPr>
            </a:lvl1pPr>
            <a:lvl2pPr marL="742950" indent="-285750" defTabSz="920750">
              <a:defRPr sz="1600" b="1">
                <a:solidFill>
                  <a:schemeClr val="tx1"/>
                </a:solidFill>
                <a:latin typeface="Calibri" pitchFamily="34" charset="0"/>
                <a:ea typeface="MS PGothic" pitchFamily="34" charset="-128"/>
              </a:defRPr>
            </a:lvl2pPr>
            <a:lvl3pPr marL="1143000" indent="-228600" defTabSz="920750">
              <a:defRPr sz="1600" b="1">
                <a:solidFill>
                  <a:schemeClr val="tx1"/>
                </a:solidFill>
                <a:latin typeface="Calibri" pitchFamily="34" charset="0"/>
                <a:ea typeface="MS PGothic" pitchFamily="34" charset="-128"/>
              </a:defRPr>
            </a:lvl3pPr>
            <a:lvl4pPr marL="1600200" indent="-228600" defTabSz="920750">
              <a:defRPr sz="1600" b="1">
                <a:solidFill>
                  <a:schemeClr val="tx1"/>
                </a:solidFill>
                <a:latin typeface="Calibri" pitchFamily="34" charset="0"/>
                <a:ea typeface="MS PGothic" pitchFamily="34" charset="-128"/>
              </a:defRPr>
            </a:lvl4pPr>
            <a:lvl5pPr marL="2057400" indent="-228600" defTabSz="920750">
              <a:defRPr sz="1600" b="1">
                <a:solidFill>
                  <a:schemeClr val="tx1"/>
                </a:solidFill>
                <a:latin typeface="Calibri" pitchFamily="34" charset="0"/>
                <a:ea typeface="MS PGothic" pitchFamily="34" charset="-128"/>
              </a:defRPr>
            </a:lvl5pPr>
            <a:lvl6pPr marL="25146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defTabSz="920750"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fld id="{A6A54163-8C74-4B51-99E3-883477234271}" type="slidenum">
              <a:rPr lang="en-US" sz="1200" b="0" smtClean="0">
                <a:solidFill>
                  <a:prstClr val="black"/>
                </a:solidFill>
                <a:latin typeface="Times New Roman" pitchFamily="18" charset="0"/>
              </a:rPr>
              <a:pPr/>
              <a:t>9</a:t>
            </a:fld>
            <a:endParaRPr lang="en-US" sz="1200" b="0">
              <a:solidFill>
                <a:prstClr val="black"/>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kumimoji="1" lang="en-US" sz="2400">
                <a:solidFill>
                  <a:srgbClr val="003366"/>
                </a:solidFill>
                <a:latin typeface="Times New Roman" pitchFamily="18" charset="0"/>
                <a:ea typeface="MS PGothic" pitchFamily="34" charset="-128"/>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fontAlgn="base">
                <a:spcBef>
                  <a:spcPct val="0"/>
                </a:spcBef>
                <a:spcAft>
                  <a:spcPct val="0"/>
                </a:spcAft>
              </a:pPr>
              <a:endParaRPr kumimoji="1" lang="en-US" sz="2400">
                <a:solidFill>
                  <a:srgbClr val="003366"/>
                </a:solidFill>
                <a:latin typeface="Times New Roman" pitchFamily="18" charset="0"/>
                <a:ea typeface="MS PGothic" pitchFamily="34" charset="-128"/>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a:solidFill>
                  <a:srgbClr val="003366"/>
                </a:solidFill>
                <a:ea typeface="MS PGothic" pitchFamily="34" charset="-128"/>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a:solidFill>
                  <a:srgbClr val="003366"/>
                </a:solidFill>
                <a:ea typeface="MS PGothic" pitchFamily="34" charset="-128"/>
              </a:endParaRPr>
            </a:p>
          </p:txBody>
        </p:sp>
      </p:grpSp>
      <p:pic>
        <p:nvPicPr>
          <p:cNvPr id="10" name="Picture 23" descr="Picture 274"/>
          <p:cNvPicPr>
            <a:picLocks noChangeAspect="1" noChangeArrowheads="1"/>
          </p:cNvPicPr>
          <p:nvPr userDrawn="1"/>
        </p:nvPicPr>
        <p:blipFill>
          <a:blip r:embed="rId2">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Rectangle 24"/>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003366"/>
              </a:solidFill>
              <a:ea typeface="MS PGothic" pitchFamily="34" charset="-128"/>
            </a:endParaRPr>
          </a:p>
        </p:txBody>
      </p:sp>
      <p:sp>
        <p:nvSpPr>
          <p:cNvPr id="12" name="Rectangle 25"/>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003366"/>
              </a:solidFill>
              <a:ea typeface="MS PGothic" pitchFamily="34" charset="-128"/>
            </a:endParaRPr>
          </a:p>
        </p:txBody>
      </p:sp>
      <p:pic>
        <p:nvPicPr>
          <p:cNvPr id="13" name="Picture 26" descr="logo_iom"/>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6453188"/>
            <a:ext cx="3603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27"/>
          <p:cNvSpPr>
            <a:spLocks noChangeShapeType="1"/>
          </p:cNvSpPr>
          <p:nvPr userDrawn="1"/>
        </p:nvSpPr>
        <p:spPr bwMode="auto">
          <a:xfrm>
            <a:off x="0" y="6381750"/>
            <a:ext cx="9180513" cy="0"/>
          </a:xfrm>
          <a:prstGeom prst="line">
            <a:avLst/>
          </a:prstGeom>
          <a:noFill/>
          <a:ln w="9525">
            <a:solidFill>
              <a:srgbClr val="99CCF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sp>
        <p:nvSpPr>
          <p:cNvPr id="15" name="Text Box 28"/>
          <p:cNvSpPr txBox="1">
            <a:spLocks noChangeArrowheads="1"/>
          </p:cNvSpPr>
          <p:nvPr userDrawn="1"/>
        </p:nvSpPr>
        <p:spPr bwMode="auto">
          <a:xfrm>
            <a:off x="611188" y="645318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1600" b="1">
                <a:solidFill>
                  <a:schemeClr val="tx1"/>
                </a:solidFill>
                <a:latin typeface="Calibri" pitchFamily="34" charset="0"/>
                <a:ea typeface="MS PGothic" pitchFamily="34" charset="-128"/>
              </a:defRPr>
            </a:lvl1pPr>
            <a:lvl2pPr marL="742950" indent="-285750">
              <a:defRPr sz="1600" b="1">
                <a:solidFill>
                  <a:schemeClr val="tx1"/>
                </a:solidFill>
                <a:latin typeface="Calibri" pitchFamily="34" charset="0"/>
                <a:ea typeface="MS PGothic" pitchFamily="34" charset="-128"/>
              </a:defRPr>
            </a:lvl2pPr>
            <a:lvl3pPr marL="1143000" indent="-228600">
              <a:defRPr sz="1600" b="1">
                <a:solidFill>
                  <a:schemeClr val="tx1"/>
                </a:solidFill>
                <a:latin typeface="Calibri" pitchFamily="34" charset="0"/>
                <a:ea typeface="MS PGothic" pitchFamily="34" charset="-128"/>
              </a:defRPr>
            </a:lvl3pPr>
            <a:lvl4pPr marL="1600200" indent="-228600">
              <a:defRPr sz="1600" b="1">
                <a:solidFill>
                  <a:schemeClr val="tx1"/>
                </a:solidFill>
                <a:latin typeface="Calibri" pitchFamily="34" charset="0"/>
                <a:ea typeface="MS PGothic" pitchFamily="34" charset="-128"/>
              </a:defRPr>
            </a:lvl4pPr>
            <a:lvl5pPr marL="2057400" indent="-228600">
              <a:defRPr sz="1600" b="1">
                <a:solidFill>
                  <a:schemeClr val="tx1"/>
                </a:solidFill>
                <a:latin typeface="Calibri" pitchFamily="34" charset="0"/>
                <a:ea typeface="MS PGothic" pitchFamily="34" charset="-128"/>
              </a:defRPr>
            </a:lvl5pPr>
            <a:lvl6pPr marL="25146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pPr eaLnBrk="0" fontAlgn="base" hangingPunct="0">
              <a:lnSpc>
                <a:spcPct val="95000"/>
              </a:lnSpc>
              <a:spcBef>
                <a:spcPct val="50000"/>
              </a:spcBef>
              <a:spcAft>
                <a:spcPct val="50000"/>
              </a:spcAft>
              <a:buClr>
                <a:srgbClr val="003366"/>
              </a:buClr>
              <a:buSzPct val="100000"/>
              <a:buFont typeface="Wingdings" pitchFamily="2" charset="2"/>
              <a:buNone/>
              <a:defRPr/>
            </a:pPr>
            <a:r>
              <a:rPr lang="en-US" sz="1000" b="0">
                <a:solidFill>
                  <a:srgbClr val="FFFFFF"/>
                </a:solidFill>
                <a:latin typeface="Arial Narrow" pitchFamily="34" charset="0"/>
                <a:cs typeface="Times New Roman" pitchFamily="18" charset="0"/>
              </a:rPr>
              <a:t>INTERNATIONAL ORGANIZATION </a:t>
            </a:r>
            <a:br>
              <a:rPr lang="en-US" sz="1000" b="0">
                <a:solidFill>
                  <a:srgbClr val="FFFFFF"/>
                </a:solidFill>
                <a:latin typeface="Arial Narrow" pitchFamily="34" charset="0"/>
                <a:cs typeface="Times New Roman" pitchFamily="18" charset="0"/>
              </a:rPr>
            </a:br>
            <a:r>
              <a:rPr lang="en-US" sz="1000" b="0">
                <a:solidFill>
                  <a:srgbClr val="FFFFFF"/>
                </a:solidFill>
                <a:latin typeface="Arial Narrow" pitchFamily="34" charset="0"/>
                <a:cs typeface="Times New Roman" pitchFamily="18" charset="0"/>
              </a:rPr>
              <a:t>FOR MIGRATION</a:t>
            </a:r>
          </a:p>
        </p:txBody>
      </p:sp>
      <p:pic>
        <p:nvPicPr>
          <p:cNvPr id="16" name="Picture 29" descr="Page header wide"/>
          <p:cNvPicPr>
            <a:picLocks noChangeAspect="1" noChangeArrowheads="1"/>
          </p:cNvPicPr>
          <p:nvPr userDrawn="1"/>
        </p:nvPicPr>
        <p:blipFill>
          <a:blip r:embed="rId4">
            <a:extLst>
              <a:ext uri="{28A0092B-C50C-407E-A947-70E740481C1C}">
                <a14:useLocalDpi xmlns:a14="http://schemas.microsoft.com/office/drawing/2010/main" val="0"/>
              </a:ext>
            </a:extLst>
          </a:blip>
          <a:srcRect l="31892" t="5800" b="7634"/>
          <a:stretch>
            <a:fillRect/>
          </a:stretch>
        </p:blipFill>
        <p:spPr bwMode="auto">
          <a:xfrm>
            <a:off x="0" y="144463"/>
            <a:ext cx="914400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Line 30"/>
          <p:cNvSpPr>
            <a:spLocks noChangeShapeType="1"/>
          </p:cNvSpPr>
          <p:nvPr userDrawn="1"/>
        </p:nvSpPr>
        <p:spPr bwMode="auto">
          <a:xfrm>
            <a:off x="0" y="1268413"/>
            <a:ext cx="9144000" cy="0"/>
          </a:xfrm>
          <a:prstGeom prst="line">
            <a:avLst/>
          </a:prstGeom>
          <a:noFill/>
          <a:ln w="9525">
            <a:solidFill>
              <a:srgbClr val="99CCF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sp>
        <p:nvSpPr>
          <p:cNvPr id="18" name="Line 31"/>
          <p:cNvSpPr>
            <a:spLocks noChangeShapeType="1"/>
          </p:cNvSpPr>
          <p:nvPr userDrawn="1"/>
        </p:nvSpPr>
        <p:spPr bwMode="auto">
          <a:xfrm>
            <a:off x="-36513" y="115888"/>
            <a:ext cx="9144001" cy="0"/>
          </a:xfrm>
          <a:prstGeom prst="line">
            <a:avLst/>
          </a:prstGeom>
          <a:noFill/>
          <a:ln w="9525">
            <a:solidFill>
              <a:srgbClr val="99CCF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sp>
        <p:nvSpPr>
          <p:cNvPr id="307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307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9" name="Rectangle 9"/>
          <p:cNvSpPr>
            <a:spLocks noGrp="1" noChangeArrowheads="1"/>
          </p:cNvSpPr>
          <p:nvPr>
            <p:ph type="dt" sz="quarter" idx="10"/>
          </p:nvPr>
        </p:nvSpPr>
        <p:spPr/>
        <p:txBody>
          <a:bodyPr/>
          <a:lstStyle>
            <a:lvl1pPr>
              <a:defRPr>
                <a:solidFill>
                  <a:schemeClr val="bg1"/>
                </a:solidFill>
              </a:defRPr>
            </a:lvl1pPr>
          </a:lstStyle>
          <a:p>
            <a:pPr>
              <a:defRPr/>
            </a:pPr>
            <a:fld id="{B6AA0342-F8DA-46CC-AF00-3C796A251CD3}" type="datetime1">
              <a:rPr lang="ru-RU">
                <a:solidFill>
                  <a:srgbClr val="FFFFFF"/>
                </a:solidFill>
              </a:rPr>
              <a:pPr>
                <a:defRPr/>
              </a:pPr>
              <a:t>18.09.2019</a:t>
            </a:fld>
            <a:endParaRPr lang="en-US">
              <a:solidFill>
                <a:srgbClr val="FFFFFF"/>
              </a:solidFill>
            </a:endParaRPr>
          </a:p>
        </p:txBody>
      </p:sp>
      <p:sp>
        <p:nvSpPr>
          <p:cNvPr id="20" name="Rectangle 10"/>
          <p:cNvSpPr>
            <a:spLocks noGrp="1" noChangeArrowheads="1"/>
          </p:cNvSpPr>
          <p:nvPr>
            <p:ph type="ftr" sz="quarter" idx="11"/>
          </p:nvPr>
        </p:nvSpPr>
        <p:spPr/>
        <p:txBody>
          <a:bodyPr/>
          <a:lstStyle>
            <a:lvl1pPr algn="r">
              <a:defRPr/>
            </a:lvl1pPr>
          </a:lstStyle>
          <a:p>
            <a:pPr>
              <a:defRPr/>
            </a:pPr>
            <a:endParaRPr lang="en-US">
              <a:solidFill>
                <a:srgbClr val="003366"/>
              </a:solidFill>
            </a:endParaRPr>
          </a:p>
        </p:txBody>
      </p:sp>
      <p:sp>
        <p:nvSpPr>
          <p:cNvPr id="21"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FAB18127-6136-4702-A658-5183EE8E2DA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0473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p:txBody>
          <a:bodyPr/>
          <a:lstStyle>
            <a:lvl1pPr>
              <a:defRPr/>
            </a:lvl1pPr>
          </a:lstStyle>
          <a:p>
            <a:pPr>
              <a:defRPr/>
            </a:pPr>
            <a:fld id="{15F8E2EC-C4C1-466C-90CC-1FEFA2930AB8}" type="datetime1">
              <a:rPr lang="ru-RU">
                <a:solidFill>
                  <a:srgbClr val="003366"/>
                </a:solidFill>
              </a:rPr>
              <a:pPr>
                <a:defRPr/>
              </a:pPr>
              <a:t>18.09.2019</a:t>
            </a:fld>
            <a:endParaRPr lang="en-US">
              <a:solidFill>
                <a:srgbClr val="003366"/>
              </a:solidFill>
            </a:endParaRPr>
          </a:p>
        </p:txBody>
      </p:sp>
      <p:sp>
        <p:nvSpPr>
          <p:cNvPr id="5"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p:txBody>
          <a:bodyPr/>
          <a:lstStyle>
            <a:lvl1pPr>
              <a:defRPr/>
            </a:lvl1pPr>
          </a:lstStyle>
          <a:p>
            <a:pPr>
              <a:defRPr/>
            </a:pPr>
            <a:fld id="{DE771755-2FD4-473D-B833-A546B1D7084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0113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p:txBody>
          <a:bodyPr/>
          <a:lstStyle>
            <a:lvl1pPr>
              <a:defRPr/>
            </a:lvl1pPr>
          </a:lstStyle>
          <a:p>
            <a:pPr>
              <a:defRPr/>
            </a:pPr>
            <a:fld id="{15E2A5FD-944B-4FA3-B867-4E702B4C0BAE}" type="datetime1">
              <a:rPr lang="ru-RU">
                <a:solidFill>
                  <a:srgbClr val="003366"/>
                </a:solidFill>
              </a:rPr>
              <a:pPr>
                <a:defRPr/>
              </a:pPr>
              <a:t>18.09.2019</a:t>
            </a:fld>
            <a:endParaRPr lang="en-US">
              <a:solidFill>
                <a:srgbClr val="003366"/>
              </a:solidFill>
            </a:endParaRPr>
          </a:p>
        </p:txBody>
      </p:sp>
      <p:sp>
        <p:nvSpPr>
          <p:cNvPr id="5"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p:txBody>
          <a:bodyPr/>
          <a:lstStyle>
            <a:lvl1pPr>
              <a:defRPr/>
            </a:lvl1pPr>
          </a:lstStyle>
          <a:p>
            <a:pPr>
              <a:defRPr/>
            </a:pPr>
            <a:fld id="{AA696C85-974C-44E8-ADA0-6B360332F82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5585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p:txBody>
          <a:bodyPr/>
          <a:lstStyle>
            <a:lvl1pPr>
              <a:defRPr/>
            </a:lvl1pPr>
          </a:lstStyle>
          <a:p>
            <a:pPr>
              <a:defRPr/>
            </a:pPr>
            <a:fld id="{221DC0C2-CF37-4C75-8FBE-523D3391DEC8}" type="datetime1">
              <a:rPr lang="ru-RU">
                <a:solidFill>
                  <a:srgbClr val="003366"/>
                </a:solidFill>
              </a:rPr>
              <a:pPr>
                <a:defRPr/>
              </a:pPr>
              <a:t>18.09.2019</a:t>
            </a:fld>
            <a:endParaRPr lang="en-US">
              <a:solidFill>
                <a:srgbClr val="003366"/>
              </a:solidFill>
            </a:endParaRPr>
          </a:p>
        </p:txBody>
      </p:sp>
      <p:sp>
        <p:nvSpPr>
          <p:cNvPr id="8"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9" name="Rectangle 13"/>
          <p:cNvSpPr>
            <a:spLocks noGrp="1" noChangeArrowheads="1"/>
          </p:cNvSpPr>
          <p:nvPr>
            <p:ph type="sldNum" sz="quarter" idx="12"/>
          </p:nvPr>
        </p:nvSpPr>
        <p:spPr/>
        <p:txBody>
          <a:bodyPr/>
          <a:lstStyle>
            <a:lvl1pPr>
              <a:defRPr/>
            </a:lvl1pPr>
          </a:lstStyle>
          <a:p>
            <a:pPr>
              <a:defRPr/>
            </a:pPr>
            <a:fld id="{6958A4BE-D7F4-4D8B-8575-87D23B2DEB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9167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98C9CC8B-36B7-4241-9CE0-942BA3C3BC68}" type="datetime1">
              <a:rPr lang="ru-RU">
                <a:solidFill>
                  <a:srgbClr val="003366"/>
                </a:solidFill>
              </a:rPr>
              <a:pPr>
                <a:defRPr/>
              </a:pPr>
              <a:t>18.09.2019</a:t>
            </a:fld>
            <a:endParaRPr lang="en-US">
              <a:solidFill>
                <a:srgbClr val="003366"/>
              </a:solidFill>
            </a:endParaRPr>
          </a:p>
        </p:txBody>
      </p:sp>
      <p:sp>
        <p:nvSpPr>
          <p:cNvPr id="3"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4" name="Rectangle 13"/>
          <p:cNvSpPr>
            <a:spLocks noGrp="1" noChangeArrowheads="1"/>
          </p:cNvSpPr>
          <p:nvPr>
            <p:ph type="sldNum" sz="quarter" idx="12"/>
          </p:nvPr>
        </p:nvSpPr>
        <p:spPr/>
        <p:txBody>
          <a:bodyPr/>
          <a:lstStyle>
            <a:lvl1pPr>
              <a:defRPr/>
            </a:lvl1pPr>
          </a:lstStyle>
          <a:p>
            <a:pPr>
              <a:defRPr/>
            </a:pPr>
            <a:fld id="{612BE010-CE21-49EE-9190-2FAAD0587C6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3019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fld id="{DC73CD03-1267-4CA9-AAFA-AD5FF113E332}" type="datetime1">
              <a:rPr lang="ru-RU">
                <a:solidFill>
                  <a:srgbClr val="003366"/>
                </a:solidFill>
              </a:rPr>
              <a:pPr>
                <a:defRPr/>
              </a:pPr>
              <a:t>18.09.2019</a:t>
            </a:fld>
            <a:endParaRPr lang="en-US">
              <a:solidFill>
                <a:srgbClr val="003366"/>
              </a:solidFill>
            </a:endParaRPr>
          </a:p>
        </p:txBody>
      </p:sp>
      <p:sp>
        <p:nvSpPr>
          <p:cNvPr id="6"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p:txBody>
          <a:bodyPr/>
          <a:lstStyle>
            <a:lvl1pPr>
              <a:defRPr/>
            </a:lvl1pPr>
          </a:lstStyle>
          <a:p>
            <a:pPr>
              <a:defRPr/>
            </a:pPr>
            <a:fld id="{1CEF9E38-0C12-46A9-BBD8-D45EC74E160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854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fld id="{273CAA98-70EF-4A0B-BE07-F6CADCE22B6B}" type="datetime1">
              <a:rPr lang="ru-RU">
                <a:solidFill>
                  <a:srgbClr val="003366"/>
                </a:solidFill>
              </a:rPr>
              <a:pPr>
                <a:defRPr/>
              </a:pPr>
              <a:t>18.09.2019</a:t>
            </a:fld>
            <a:endParaRPr lang="en-US">
              <a:solidFill>
                <a:srgbClr val="003366"/>
              </a:solidFill>
            </a:endParaRPr>
          </a:p>
        </p:txBody>
      </p:sp>
      <p:sp>
        <p:nvSpPr>
          <p:cNvPr id="6"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p:txBody>
          <a:bodyPr/>
          <a:lstStyle>
            <a:lvl1pPr>
              <a:defRPr/>
            </a:lvl1pPr>
          </a:lstStyle>
          <a:p>
            <a:pPr>
              <a:defRPr/>
            </a:pPr>
            <a:fld id="{FDBEADB9-F15C-4D98-92FF-43C3D25445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5959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p:txBody>
          <a:bodyPr/>
          <a:lstStyle>
            <a:lvl1pPr>
              <a:defRPr/>
            </a:lvl1pPr>
          </a:lstStyle>
          <a:p>
            <a:pPr>
              <a:defRPr/>
            </a:pPr>
            <a:fld id="{238B7140-B01C-40AB-B927-64784F16FDC7}" type="datetime1">
              <a:rPr lang="ru-RU">
                <a:solidFill>
                  <a:srgbClr val="003366"/>
                </a:solidFill>
              </a:rPr>
              <a:pPr>
                <a:defRPr/>
              </a:pPr>
              <a:t>18.09.2019</a:t>
            </a:fld>
            <a:endParaRPr lang="en-US">
              <a:solidFill>
                <a:srgbClr val="003366"/>
              </a:solidFill>
            </a:endParaRPr>
          </a:p>
        </p:txBody>
      </p:sp>
      <p:sp>
        <p:nvSpPr>
          <p:cNvPr id="5"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p:txBody>
          <a:bodyPr/>
          <a:lstStyle>
            <a:lvl1pPr>
              <a:defRPr/>
            </a:lvl1pPr>
          </a:lstStyle>
          <a:p>
            <a:pPr>
              <a:defRPr/>
            </a:pPr>
            <a:fld id="{E5554244-3D6B-4610-93D6-D3145D1CEA9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129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p:txBody>
          <a:bodyPr/>
          <a:lstStyle>
            <a:lvl1pPr>
              <a:defRPr/>
            </a:lvl1pPr>
          </a:lstStyle>
          <a:p>
            <a:pPr>
              <a:defRPr/>
            </a:pPr>
            <a:fld id="{C53AD6D4-CB73-4BEA-95E6-E68DB820DFBE}" type="datetime1">
              <a:rPr lang="ru-RU">
                <a:solidFill>
                  <a:srgbClr val="003366"/>
                </a:solidFill>
              </a:rPr>
              <a:pPr>
                <a:defRPr/>
              </a:pPr>
              <a:t>18.09.2019</a:t>
            </a:fld>
            <a:endParaRPr lang="en-US">
              <a:solidFill>
                <a:srgbClr val="003366"/>
              </a:solidFill>
            </a:endParaRPr>
          </a:p>
        </p:txBody>
      </p:sp>
      <p:sp>
        <p:nvSpPr>
          <p:cNvPr id="5" name="Rectangle 12"/>
          <p:cNvSpPr>
            <a:spLocks noGrp="1" noChangeArrowheads="1"/>
          </p:cNvSpPr>
          <p:nvPr>
            <p:ph type="ftr" sz="quarter" idx="11"/>
          </p:nvPr>
        </p:nvSpPr>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p:txBody>
          <a:bodyPr/>
          <a:lstStyle>
            <a:lvl1pPr>
              <a:defRPr/>
            </a:lvl1pPr>
          </a:lstStyle>
          <a:p>
            <a:pPr>
              <a:defRPr/>
            </a:pPr>
            <a:fld id="{3E1B994A-133E-4CEB-A400-B53E260B7C7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2495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41" name="Group 3"/>
            <p:cNvGrpSpPr>
              <a:grpSpLocks/>
            </p:cNvGrpSpPr>
            <p:nvPr userDrawn="1"/>
          </p:nvGrpSpPr>
          <p:grpSpPr bwMode="auto">
            <a:xfrm>
              <a:off x="0" y="0"/>
              <a:ext cx="2016" cy="4320"/>
              <a:chOff x="0" y="0"/>
              <a:chExt cx="2016" cy="4320"/>
            </a:xfrm>
          </p:grpSpPr>
          <p:sp>
            <p:nvSpPr>
              <p:cNvPr id="1045"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a:solidFill>
                    <a:srgbClr val="003366"/>
                  </a:solidFill>
                  <a:ea typeface="MS PGothic" pitchFamily="34" charset="-128"/>
                </a:endParaRPr>
              </a:p>
            </p:txBody>
          </p:sp>
          <p:sp>
            <p:nvSpPr>
              <p:cNvPr id="1046"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grpSp>
        <p:grpSp>
          <p:nvGrpSpPr>
            <p:cNvPr id="1042" name="Group 6"/>
            <p:cNvGrpSpPr>
              <a:grpSpLocks/>
            </p:cNvGrpSpPr>
            <p:nvPr/>
          </p:nvGrpSpPr>
          <p:grpSpPr bwMode="auto">
            <a:xfrm>
              <a:off x="144" y="1248"/>
              <a:ext cx="4656" cy="201"/>
              <a:chOff x="144" y="1248"/>
              <a:chExt cx="4656" cy="201"/>
            </a:xfrm>
          </p:grpSpPr>
          <p:sp>
            <p:nvSpPr>
              <p:cNvPr id="1043"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a:solidFill>
                    <a:srgbClr val="003366"/>
                  </a:solidFill>
                  <a:ea typeface="MS PGothic" pitchFamily="34" charset="-128"/>
                </a:endParaRPr>
              </a:p>
            </p:txBody>
          </p:sp>
          <p:sp>
            <p:nvSpPr>
              <p:cNvPr id="1044"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a:solidFill>
                    <a:srgbClr val="003366"/>
                  </a:solidFill>
                  <a:ea typeface="MS PGothic" pitchFamily="34" charset="-128"/>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400" b="0">
                <a:latin typeface="Arial" pitchFamily="34" charset="0"/>
              </a:defRPr>
            </a:lvl1pPr>
          </a:lstStyle>
          <a:p>
            <a:pPr fontAlgn="base">
              <a:spcAft>
                <a:spcPct val="0"/>
              </a:spcAft>
              <a:defRPr/>
            </a:pPr>
            <a:fld id="{F158EA34-30E7-44F7-A62B-3E7DE6758BD1}" type="datetime1">
              <a:rPr lang="ru-RU">
                <a:solidFill>
                  <a:srgbClr val="003366"/>
                </a:solidFill>
                <a:ea typeface="MS PGothic" pitchFamily="34" charset="-128"/>
              </a:rPr>
              <a:pPr fontAlgn="base">
                <a:spcAft>
                  <a:spcPct val="0"/>
                </a:spcAft>
                <a:defRPr/>
              </a:pPr>
              <a:t>18.09.2019</a:t>
            </a:fld>
            <a:endParaRPr lang="en-US">
              <a:solidFill>
                <a:srgbClr val="003366"/>
              </a:solidFill>
              <a:ea typeface="MS PGothic" pitchFamily="34" charset="-128"/>
            </a:endParaRPr>
          </a:p>
        </p:txBody>
      </p:sp>
      <p:sp>
        <p:nvSpPr>
          <p:cNvPr id="297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defRPr sz="1400" b="0">
                <a:latin typeface="Arial" charset="0"/>
                <a:ea typeface="+mn-ea"/>
              </a:defRPr>
            </a:lvl1pPr>
          </a:lstStyle>
          <a:p>
            <a:pPr fontAlgn="base">
              <a:spcAft>
                <a:spcPct val="0"/>
              </a:spcAft>
              <a:defRPr/>
            </a:pPr>
            <a:endParaRPr lang="en-US">
              <a:solidFill>
                <a:srgbClr val="003366"/>
              </a:solidFill>
            </a:endParaRPr>
          </a:p>
        </p:txBody>
      </p:sp>
      <p:sp>
        <p:nvSpPr>
          <p:cNvPr id="297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eaLnBrk="1" hangingPunct="1">
              <a:spcBef>
                <a:spcPct val="0"/>
              </a:spcBef>
              <a:defRPr sz="2600">
                <a:solidFill>
                  <a:schemeClr val="bg1"/>
                </a:solidFill>
                <a:latin typeface="Arial" pitchFamily="34" charset="0"/>
              </a:defRPr>
            </a:lvl1pPr>
          </a:lstStyle>
          <a:p>
            <a:pPr fontAlgn="base">
              <a:spcAft>
                <a:spcPct val="0"/>
              </a:spcAft>
              <a:defRPr/>
            </a:pPr>
            <a:fld id="{3EABFEBF-7AE1-49F5-A1F0-5B2D43A342D1}" type="slidenum">
              <a:rPr lang="en-US" b="1">
                <a:solidFill>
                  <a:srgbClr val="FFFFFF"/>
                </a:solidFill>
                <a:ea typeface="MS PGothic" pitchFamily="34" charset="-128"/>
              </a:rPr>
              <a:pPr fontAlgn="base">
                <a:spcAft>
                  <a:spcPct val="0"/>
                </a:spcAft>
                <a:defRPr/>
              </a:pPr>
              <a:t>‹#›</a:t>
            </a:fld>
            <a:endParaRPr lang="en-US" b="1">
              <a:solidFill>
                <a:srgbClr val="FFFFFF"/>
              </a:solidFill>
              <a:ea typeface="MS PGothic" pitchFamily="34" charset="-128"/>
            </a:endParaRPr>
          </a:p>
        </p:txBody>
      </p:sp>
      <p:pic>
        <p:nvPicPr>
          <p:cNvPr id="1032" name="Picture 23" descr="Picture 274"/>
          <p:cNvPicPr>
            <a:picLocks noChangeAspect="1" noChangeArrowheads="1"/>
          </p:cNvPicPr>
          <p:nvPr userDrawn="1"/>
        </p:nvPicPr>
        <p:blipFill>
          <a:blip r:embed="rId12">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33" name="Rectangle 24"/>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003366"/>
              </a:solidFill>
              <a:ea typeface="MS PGothic" pitchFamily="34" charset="-128"/>
            </a:endParaRPr>
          </a:p>
        </p:txBody>
      </p:sp>
      <p:sp>
        <p:nvSpPr>
          <p:cNvPr id="1034" name="Rectangle 25"/>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003366"/>
              </a:solidFill>
              <a:ea typeface="MS PGothic" pitchFamily="34" charset="-128"/>
            </a:endParaRPr>
          </a:p>
        </p:txBody>
      </p:sp>
      <p:pic>
        <p:nvPicPr>
          <p:cNvPr id="1035" name="Picture 26" descr="logo_io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0825" y="6453188"/>
            <a:ext cx="3603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Line 27"/>
          <p:cNvSpPr>
            <a:spLocks noChangeShapeType="1"/>
          </p:cNvSpPr>
          <p:nvPr userDrawn="1"/>
        </p:nvSpPr>
        <p:spPr bwMode="auto">
          <a:xfrm>
            <a:off x="0" y="6381750"/>
            <a:ext cx="9180513" cy="0"/>
          </a:xfrm>
          <a:prstGeom prst="line">
            <a:avLst/>
          </a:prstGeom>
          <a:noFill/>
          <a:ln w="9525">
            <a:solidFill>
              <a:srgbClr val="99CCF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sp>
        <p:nvSpPr>
          <p:cNvPr id="1037" name="Text Box 28"/>
          <p:cNvSpPr txBox="1">
            <a:spLocks noChangeArrowheads="1"/>
          </p:cNvSpPr>
          <p:nvPr userDrawn="1"/>
        </p:nvSpPr>
        <p:spPr bwMode="auto">
          <a:xfrm>
            <a:off x="611188" y="645318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1600" b="1">
                <a:solidFill>
                  <a:schemeClr val="tx1"/>
                </a:solidFill>
                <a:latin typeface="Calibri" pitchFamily="34" charset="0"/>
                <a:ea typeface="MS PGothic" pitchFamily="34" charset="-128"/>
              </a:defRPr>
            </a:lvl1pPr>
            <a:lvl2pPr marL="742950" indent="-285750">
              <a:defRPr sz="1600" b="1">
                <a:solidFill>
                  <a:schemeClr val="tx1"/>
                </a:solidFill>
                <a:latin typeface="Calibri" pitchFamily="34" charset="0"/>
                <a:ea typeface="MS PGothic" pitchFamily="34" charset="-128"/>
              </a:defRPr>
            </a:lvl2pPr>
            <a:lvl3pPr marL="1143000" indent="-228600">
              <a:defRPr sz="1600" b="1">
                <a:solidFill>
                  <a:schemeClr val="tx1"/>
                </a:solidFill>
                <a:latin typeface="Calibri" pitchFamily="34" charset="0"/>
                <a:ea typeface="MS PGothic" pitchFamily="34" charset="-128"/>
              </a:defRPr>
            </a:lvl3pPr>
            <a:lvl4pPr marL="1600200" indent="-228600">
              <a:defRPr sz="1600" b="1">
                <a:solidFill>
                  <a:schemeClr val="tx1"/>
                </a:solidFill>
                <a:latin typeface="Calibri" pitchFamily="34" charset="0"/>
                <a:ea typeface="MS PGothic" pitchFamily="34" charset="-128"/>
              </a:defRPr>
            </a:lvl4pPr>
            <a:lvl5pPr marL="2057400" indent="-228600">
              <a:defRPr sz="1600" b="1">
                <a:solidFill>
                  <a:schemeClr val="tx1"/>
                </a:solidFill>
                <a:latin typeface="Calibri" pitchFamily="34" charset="0"/>
                <a:ea typeface="MS PGothic" pitchFamily="34" charset="-128"/>
              </a:defRPr>
            </a:lvl5pPr>
            <a:lvl6pPr marL="25146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pPr eaLnBrk="0" fontAlgn="base" hangingPunct="0">
              <a:lnSpc>
                <a:spcPct val="95000"/>
              </a:lnSpc>
              <a:spcBef>
                <a:spcPct val="50000"/>
              </a:spcBef>
              <a:spcAft>
                <a:spcPct val="50000"/>
              </a:spcAft>
              <a:buClr>
                <a:srgbClr val="003366"/>
              </a:buClr>
              <a:buSzPct val="100000"/>
              <a:buFont typeface="Wingdings" pitchFamily="2" charset="2"/>
              <a:buNone/>
              <a:defRPr/>
            </a:pPr>
            <a:r>
              <a:rPr lang="en-US" sz="1000" b="0">
                <a:solidFill>
                  <a:srgbClr val="FFFFFF"/>
                </a:solidFill>
                <a:latin typeface="Arial Narrow" pitchFamily="34" charset="0"/>
                <a:cs typeface="Times New Roman" pitchFamily="18" charset="0"/>
              </a:rPr>
              <a:t>INTERNATIONAL ORGANIZATION </a:t>
            </a:r>
            <a:br>
              <a:rPr lang="en-US" sz="1000" b="0">
                <a:solidFill>
                  <a:srgbClr val="FFFFFF"/>
                </a:solidFill>
                <a:latin typeface="Arial Narrow" pitchFamily="34" charset="0"/>
                <a:cs typeface="Times New Roman" pitchFamily="18" charset="0"/>
              </a:rPr>
            </a:br>
            <a:r>
              <a:rPr lang="en-US" sz="1000" b="0">
                <a:solidFill>
                  <a:srgbClr val="FFFFFF"/>
                </a:solidFill>
                <a:latin typeface="Arial Narrow" pitchFamily="34" charset="0"/>
                <a:cs typeface="Times New Roman" pitchFamily="18" charset="0"/>
              </a:rPr>
              <a:t>FOR MIGRATION</a:t>
            </a:r>
          </a:p>
        </p:txBody>
      </p:sp>
      <p:pic>
        <p:nvPicPr>
          <p:cNvPr id="1038" name="Picture 29" descr="Page header wide"/>
          <p:cNvPicPr>
            <a:picLocks noChangeAspect="1" noChangeArrowheads="1"/>
          </p:cNvPicPr>
          <p:nvPr userDrawn="1"/>
        </p:nvPicPr>
        <p:blipFill>
          <a:blip r:embed="rId14">
            <a:extLst>
              <a:ext uri="{28A0092B-C50C-407E-A947-70E740481C1C}">
                <a14:useLocalDpi xmlns:a14="http://schemas.microsoft.com/office/drawing/2010/main" val="0"/>
              </a:ext>
            </a:extLst>
          </a:blip>
          <a:srcRect l="31892" t="5800" b="7634"/>
          <a:stretch>
            <a:fillRect/>
          </a:stretch>
        </p:blipFill>
        <p:spPr bwMode="auto">
          <a:xfrm>
            <a:off x="0" y="144463"/>
            <a:ext cx="914400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Line 30"/>
          <p:cNvSpPr>
            <a:spLocks noChangeShapeType="1"/>
          </p:cNvSpPr>
          <p:nvPr userDrawn="1"/>
        </p:nvSpPr>
        <p:spPr bwMode="auto">
          <a:xfrm>
            <a:off x="0" y="1268413"/>
            <a:ext cx="9144000" cy="0"/>
          </a:xfrm>
          <a:prstGeom prst="line">
            <a:avLst/>
          </a:prstGeom>
          <a:noFill/>
          <a:ln w="9525">
            <a:solidFill>
              <a:srgbClr val="99CCF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sp>
        <p:nvSpPr>
          <p:cNvPr id="1040" name="Line 31"/>
          <p:cNvSpPr>
            <a:spLocks noChangeShapeType="1"/>
          </p:cNvSpPr>
          <p:nvPr userDrawn="1"/>
        </p:nvSpPr>
        <p:spPr bwMode="auto">
          <a:xfrm>
            <a:off x="-36513" y="115888"/>
            <a:ext cx="9144001" cy="0"/>
          </a:xfrm>
          <a:prstGeom prst="line">
            <a:avLst/>
          </a:prstGeom>
          <a:noFill/>
          <a:ln w="9525">
            <a:solidFill>
              <a:srgbClr val="99CCF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pPr>
            <a:endParaRPr lang="en-US" sz="1600" b="1">
              <a:solidFill>
                <a:srgbClr val="003366"/>
              </a:solidFill>
              <a:latin typeface="Calibri" pitchFamily="34" charset="0"/>
              <a:ea typeface="MS PGothic" pitchFamily="34" charset="-128"/>
            </a:endParaRPr>
          </a:p>
        </p:txBody>
      </p:sp>
    </p:spTree>
    <p:extLst>
      <p:ext uri="{BB962C8B-B14F-4D97-AF65-F5344CB8AC3E}">
        <p14:creationId xmlns:p14="http://schemas.microsoft.com/office/powerpoint/2010/main" val="181065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0" fontAlgn="base" hangingPunct="0">
        <a:lnSpc>
          <a:spcPct val="90000"/>
        </a:lnSpc>
        <a:spcBef>
          <a:spcPct val="0"/>
        </a:spcBef>
        <a:spcAft>
          <a:spcPct val="0"/>
        </a:spcAft>
        <a:defRPr sz="3600" b="1">
          <a:solidFill>
            <a:schemeClr val="tx2"/>
          </a:solidFill>
          <a:latin typeface="+mj-lt"/>
          <a:ea typeface="MS PGothic" pitchFamily="34" charset="-128"/>
          <a:cs typeface="+mj-cs"/>
        </a:defRPr>
      </a:lvl1pPr>
      <a:lvl2pPr algn="l" rtl="0" eaLnBrk="0" fontAlgn="base" hangingPunct="0">
        <a:lnSpc>
          <a:spcPct val="90000"/>
        </a:lnSpc>
        <a:spcBef>
          <a:spcPct val="0"/>
        </a:spcBef>
        <a:spcAft>
          <a:spcPct val="0"/>
        </a:spcAft>
        <a:defRPr sz="3600" b="1">
          <a:solidFill>
            <a:schemeClr val="tx2"/>
          </a:solidFill>
          <a:latin typeface="Arial" charset="0"/>
          <a:ea typeface="MS PGothic" pitchFamily="34" charset="-128"/>
        </a:defRPr>
      </a:lvl2pPr>
      <a:lvl3pPr algn="l" rtl="0" eaLnBrk="0" fontAlgn="base" hangingPunct="0">
        <a:lnSpc>
          <a:spcPct val="90000"/>
        </a:lnSpc>
        <a:spcBef>
          <a:spcPct val="0"/>
        </a:spcBef>
        <a:spcAft>
          <a:spcPct val="0"/>
        </a:spcAft>
        <a:defRPr sz="3600" b="1">
          <a:solidFill>
            <a:schemeClr val="tx2"/>
          </a:solidFill>
          <a:latin typeface="Arial" charset="0"/>
          <a:ea typeface="MS PGothic" pitchFamily="34" charset="-128"/>
        </a:defRPr>
      </a:lvl3pPr>
      <a:lvl4pPr algn="l" rtl="0" eaLnBrk="0" fontAlgn="base" hangingPunct="0">
        <a:lnSpc>
          <a:spcPct val="90000"/>
        </a:lnSpc>
        <a:spcBef>
          <a:spcPct val="0"/>
        </a:spcBef>
        <a:spcAft>
          <a:spcPct val="0"/>
        </a:spcAft>
        <a:defRPr sz="3600" b="1">
          <a:solidFill>
            <a:schemeClr val="tx2"/>
          </a:solidFill>
          <a:latin typeface="Arial" charset="0"/>
          <a:ea typeface="MS PGothic" pitchFamily="34" charset="-128"/>
        </a:defRPr>
      </a:lvl4pPr>
      <a:lvl5pPr algn="l" rtl="0" eaLnBrk="0" fontAlgn="base" hangingPunct="0">
        <a:lnSpc>
          <a:spcPct val="90000"/>
        </a:lnSpc>
        <a:spcBef>
          <a:spcPct val="0"/>
        </a:spcBef>
        <a:spcAft>
          <a:spcPct val="0"/>
        </a:spcAft>
        <a:defRPr sz="3600" b="1">
          <a:solidFill>
            <a:schemeClr val="tx2"/>
          </a:solidFill>
          <a:latin typeface="Arial" charset="0"/>
          <a:ea typeface="MS PGothic" pitchFamily="34" charset="-128"/>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838200" y="260350"/>
            <a:ext cx="7693025" cy="5826125"/>
          </a:xfrm>
        </p:spPr>
        <p:txBody>
          <a:bodyPr/>
          <a:lstStyle/>
          <a:p>
            <a:pPr marL="0" indent="0" algn="ctr">
              <a:buFont typeface="Wingdings" pitchFamily="2" charset="2"/>
              <a:buNone/>
              <a:defRPr/>
            </a:pPr>
            <a:r>
              <a:rPr lang="en-US" sz="4000" b="1" i="1" dirty="0">
                <a:solidFill>
                  <a:srgbClr val="BF5B07"/>
                </a:solidFill>
                <a:latin typeface="+mj-lt"/>
              </a:rPr>
              <a:t>Legislative framework</a:t>
            </a:r>
          </a:p>
          <a:p>
            <a:pPr marL="0" indent="0" algn="ctr">
              <a:buFont typeface="Wingdings" pitchFamily="2" charset="2"/>
              <a:buNone/>
              <a:defRPr/>
            </a:pPr>
            <a:endParaRPr lang="en-US" b="1" i="1" dirty="0">
              <a:latin typeface="+mj-lt"/>
            </a:endParaRPr>
          </a:p>
          <a:p>
            <a:pPr marL="0" indent="0">
              <a:buFont typeface="Wingdings" pitchFamily="2" charset="2"/>
              <a:buNone/>
              <a:defRPr/>
            </a:pPr>
            <a:r>
              <a:rPr lang="en-US" sz="1800" b="1" dirty="0"/>
              <a:t>Protocol to prevent, suppress and punish trafficking in persons, especially women and children, supplementing the United Nations Convention Against Transnational Organized Crime (ratified in 2005)</a:t>
            </a:r>
          </a:p>
          <a:p>
            <a:pPr marL="0" indent="0">
              <a:buFont typeface="Wingdings" pitchFamily="2" charset="2"/>
              <a:buNone/>
              <a:defRPr/>
            </a:pPr>
            <a:endParaRPr lang="en-US" sz="1800" b="1" dirty="0"/>
          </a:p>
          <a:p>
            <a:pPr marL="0" indent="0">
              <a:buFont typeface="Wingdings" pitchFamily="2" charset="2"/>
              <a:buNone/>
              <a:defRPr/>
            </a:pPr>
            <a:r>
              <a:rPr lang="en-US" sz="1800" b="1" dirty="0"/>
              <a:t>Council of Europe Convention on Action against Trafficking in Human Beings (ratified in 2010)</a:t>
            </a:r>
          </a:p>
          <a:p>
            <a:pPr marL="0" indent="0">
              <a:buFont typeface="Wingdings" pitchFamily="2" charset="2"/>
              <a:buNone/>
              <a:defRPr/>
            </a:pPr>
            <a:endParaRPr lang="en-US" sz="1800" b="1" dirty="0"/>
          </a:p>
          <a:p>
            <a:pPr marL="0" indent="0">
              <a:buFont typeface="Wingdings" pitchFamily="2" charset="2"/>
              <a:buNone/>
              <a:defRPr/>
            </a:pPr>
            <a:r>
              <a:rPr lang="en-US" sz="1800" b="1" dirty="0"/>
              <a:t>Criminal Code of Ukraine (adopted on 5 April 2001)</a:t>
            </a:r>
          </a:p>
          <a:p>
            <a:pPr marL="0" indent="0">
              <a:buFont typeface="Wingdings" pitchFamily="2" charset="2"/>
              <a:buNone/>
              <a:defRPr/>
            </a:pPr>
            <a:endParaRPr lang="en-US" sz="1800" b="1" dirty="0"/>
          </a:p>
          <a:p>
            <a:pPr marL="0" indent="0">
              <a:buFont typeface="Wingdings" pitchFamily="2" charset="2"/>
              <a:buNone/>
              <a:defRPr/>
            </a:pPr>
            <a:r>
              <a:rPr lang="en-US" sz="1800" b="1" dirty="0"/>
              <a:t>Law of Ukraine on Combating Trafficking in Human Beings (adopted on 20 September 2011)</a:t>
            </a:r>
          </a:p>
          <a:p>
            <a:pPr marL="0" indent="0">
              <a:buFont typeface="Wingdings" pitchFamily="2" charset="2"/>
              <a:buNone/>
              <a:defRPr/>
            </a:pPr>
            <a:endParaRPr lang="en-US" sz="1800" b="1" dirty="0"/>
          </a:p>
          <a:p>
            <a:pPr marL="0" indent="0">
              <a:buFont typeface="Wingdings" pitchFamily="2" charset="2"/>
              <a:buNone/>
              <a:defRPr/>
            </a:pPr>
            <a:r>
              <a:rPr lang="en-US" sz="1800" b="1" dirty="0"/>
              <a:t>State </a:t>
            </a:r>
            <a:r>
              <a:rPr lang="en-US" sz="1800" b="1" dirty="0" err="1"/>
              <a:t>Programme</a:t>
            </a:r>
            <a:r>
              <a:rPr lang="en-US" sz="1800" b="1" dirty="0"/>
              <a:t> </a:t>
            </a:r>
            <a:r>
              <a:rPr lang="uk-UA" sz="1800" b="1" dirty="0"/>
              <a:t>o</a:t>
            </a:r>
            <a:r>
              <a:rPr lang="en-US" sz="1800" b="1" dirty="0"/>
              <a:t>n</a:t>
            </a:r>
            <a:r>
              <a:rPr lang="uk-UA" sz="1800" b="1" dirty="0"/>
              <a:t> </a:t>
            </a:r>
            <a:r>
              <a:rPr lang="uk-UA" sz="1800" b="1" dirty="0" err="1"/>
              <a:t>Combating</a:t>
            </a:r>
            <a:r>
              <a:rPr lang="uk-UA" sz="1800" b="1" dirty="0"/>
              <a:t> </a:t>
            </a:r>
            <a:r>
              <a:rPr lang="uk-UA" sz="1800" b="1" dirty="0" err="1"/>
              <a:t>Trafficking</a:t>
            </a:r>
            <a:r>
              <a:rPr lang="uk-UA" sz="1800" b="1" dirty="0"/>
              <a:t> </a:t>
            </a:r>
            <a:r>
              <a:rPr lang="uk-UA" sz="1800" b="1" dirty="0" err="1"/>
              <a:t>in</a:t>
            </a:r>
            <a:r>
              <a:rPr lang="uk-UA" sz="1800" b="1" dirty="0"/>
              <a:t> </a:t>
            </a:r>
            <a:r>
              <a:rPr lang="uk-UA" sz="1800" b="1" dirty="0" err="1"/>
              <a:t>Human</a:t>
            </a:r>
            <a:r>
              <a:rPr lang="uk-UA" sz="1800" b="1" dirty="0"/>
              <a:t> </a:t>
            </a:r>
            <a:r>
              <a:rPr lang="uk-UA" sz="1800" b="1" dirty="0" err="1"/>
              <a:t>Beings</a:t>
            </a:r>
            <a:r>
              <a:rPr lang="uk-UA" sz="1800" b="1" dirty="0"/>
              <a:t> </a:t>
            </a:r>
            <a:r>
              <a:rPr lang="uk-UA" sz="1800" b="1" dirty="0" err="1"/>
              <a:t>for</a:t>
            </a:r>
            <a:r>
              <a:rPr lang="uk-UA" sz="1800" b="1" dirty="0"/>
              <a:t> 201</a:t>
            </a:r>
            <a:r>
              <a:rPr lang="en-US" sz="1800" b="1" dirty="0"/>
              <a:t>6 – 2020 (adopted on </a:t>
            </a:r>
            <a:r>
              <a:rPr lang="en-US" sz="1800" b="1"/>
              <a:t>24 February 2016)</a:t>
            </a:r>
            <a:endParaRPr lang="en-US" sz="1800" b="1" dirty="0"/>
          </a:p>
          <a:p>
            <a:pPr marL="0" indent="0">
              <a:buFont typeface="Wingdings" pitchFamily="2" charset="2"/>
              <a:buNone/>
              <a:defRPr/>
            </a:pPr>
            <a:endParaRPr lang="en-US" sz="2000" b="1" dirty="0"/>
          </a:p>
          <a:p>
            <a:pPr>
              <a:defRPr/>
            </a:pPr>
            <a:endParaRPr lang="en-US" sz="1800" dirty="0"/>
          </a:p>
          <a:p>
            <a:pPr marL="0" indent="0">
              <a:buFont typeface="Wingdings" pitchFamily="2" charset="2"/>
              <a:buNone/>
              <a:defRPr/>
            </a:pPr>
            <a:br>
              <a:rPr lang="en-US" sz="1800" dirty="0"/>
            </a:br>
            <a:br>
              <a:rPr lang="en-US" sz="1600" dirty="0"/>
            </a:br>
            <a:br>
              <a:rPr lang="en-US" sz="2000" dirty="0"/>
            </a:br>
            <a:endParaRPr lang="en-US" sz="2000" dirty="0"/>
          </a:p>
          <a:p>
            <a:pPr>
              <a:defRPr/>
            </a:pPr>
            <a:endParaRPr lang="en-US" sz="2000" dirty="0"/>
          </a:p>
          <a:p>
            <a:pPr>
              <a:defRPr/>
            </a:pPr>
            <a:endParaRPr lang="ru-RU" b="1" i="1" dirty="0">
              <a:latin typeface="+mj-lt"/>
            </a:endParaRPr>
          </a:p>
        </p:txBody>
      </p:sp>
      <p:sp>
        <p:nvSpPr>
          <p:cNvPr id="2" name="Rectangle 30"/>
          <p:cNvSpPr>
            <a:spLocks noChangeArrowheads="1"/>
          </p:cNvSpPr>
          <p:nvPr/>
        </p:nvSpPr>
        <p:spPr bwMode="auto">
          <a:xfrm>
            <a:off x="1519238" y="1435100"/>
            <a:ext cx="44450" cy="339725"/>
          </a:xfrm>
          <a:prstGeom prst="rect">
            <a:avLst/>
          </a:prstGeom>
          <a:noFill/>
          <a:ln>
            <a:noFill/>
          </a:ln>
          <a:effectLst/>
          <a:extLst>
            <a:ext uri="{909E8E84-426E-40DD-AFC4-6F175D3DCCD1}">
              <a14:hiddenFill xmlns:a14="http://schemas.microsoft.com/office/drawing/2010/main">
                <a:solidFill>
                  <a:schemeClr val="bg2">
                    <a:alpha val="38823"/>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r>
              <a:rPr lang="ru-RU" altLang="ja-JP" sz="1600" b="1">
                <a:solidFill>
                  <a:srgbClr val="003366"/>
                </a:solidFill>
                <a:latin typeface="Calibri" pitchFamily="34" charset="0"/>
                <a:ea typeface="MS PGothic" pitchFamily="34" charset="-128"/>
              </a:rPr>
              <a:t> </a:t>
            </a:r>
          </a:p>
        </p:txBody>
      </p:sp>
    </p:spTree>
    <p:extLst>
      <p:ext uri="{BB962C8B-B14F-4D97-AF65-F5344CB8AC3E}">
        <p14:creationId xmlns:p14="http://schemas.microsoft.com/office/powerpoint/2010/main" val="360990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idx="4294967295"/>
          </p:nvPr>
        </p:nvSpPr>
        <p:spPr>
          <a:xfrm>
            <a:off x="468313" y="908050"/>
            <a:ext cx="7924800" cy="5184775"/>
          </a:xfrm>
        </p:spPr>
        <p:txBody>
          <a:bodyPr/>
          <a:lstStyle/>
          <a:p>
            <a:pPr>
              <a:defRPr/>
            </a:pPr>
            <a:r>
              <a:rPr lang="en-US" sz="1800" dirty="0">
                <a:solidFill>
                  <a:schemeClr val="tx1"/>
                </a:solidFill>
                <a:latin typeface="+mn-lt"/>
                <a:cs typeface="+mn-cs"/>
              </a:rPr>
              <a:t>Governmental Decree on the National Coordinator in the field of counter-trafficking (adopted on 18 January 2012)</a:t>
            </a:r>
            <a:br>
              <a:rPr lang="en-US" sz="1800" dirty="0">
                <a:solidFill>
                  <a:schemeClr val="tx1"/>
                </a:solidFill>
                <a:latin typeface="+mn-lt"/>
                <a:cs typeface="+mn-cs"/>
              </a:rPr>
            </a:br>
            <a:br>
              <a:rPr lang="en-US" sz="1800" dirty="0">
                <a:solidFill>
                  <a:schemeClr val="tx1"/>
                </a:solidFill>
                <a:latin typeface="+mn-lt"/>
                <a:cs typeface="+mn-cs"/>
              </a:rPr>
            </a:br>
            <a:br>
              <a:rPr lang="en-US" sz="1800" dirty="0">
                <a:solidFill>
                  <a:schemeClr val="tx1"/>
                </a:solidFill>
                <a:latin typeface="+mn-lt"/>
                <a:cs typeface="+mn-cs"/>
              </a:rPr>
            </a:br>
            <a:r>
              <a:rPr lang="en-US" sz="1800" dirty="0">
                <a:solidFill>
                  <a:schemeClr val="tx1"/>
                </a:solidFill>
                <a:latin typeface="+mn-lt"/>
                <a:cs typeface="+mn-cs"/>
              </a:rPr>
              <a:t>Governmental Decree on Procedures for Granting the Status of </a:t>
            </a:r>
            <a:r>
              <a:rPr lang="en-US" sz="1800" dirty="0" err="1">
                <a:solidFill>
                  <a:schemeClr val="tx1"/>
                </a:solidFill>
                <a:latin typeface="+mn-lt"/>
                <a:cs typeface="+mn-cs"/>
              </a:rPr>
              <a:t>VoT</a:t>
            </a:r>
            <a:r>
              <a:rPr lang="en-US" sz="1800" dirty="0">
                <a:solidFill>
                  <a:schemeClr val="tx1"/>
                </a:solidFill>
                <a:latin typeface="+mn-lt"/>
                <a:cs typeface="+mn-cs"/>
              </a:rPr>
              <a:t> provides a procedure of issuance of the Certificate to </a:t>
            </a:r>
            <a:r>
              <a:rPr lang="en-US" sz="1800" dirty="0" err="1">
                <a:solidFill>
                  <a:schemeClr val="tx1"/>
                </a:solidFill>
                <a:latin typeface="+mn-lt"/>
                <a:cs typeface="+mn-cs"/>
              </a:rPr>
              <a:t>VoT</a:t>
            </a:r>
            <a:r>
              <a:rPr lang="en-US" sz="1800" dirty="0">
                <a:solidFill>
                  <a:schemeClr val="tx1"/>
                </a:solidFill>
                <a:latin typeface="+mn-lt"/>
                <a:cs typeface="+mn-cs"/>
              </a:rPr>
              <a:t>. (adopted on 23 May 2012)</a:t>
            </a:r>
            <a:br>
              <a:rPr lang="en-US" sz="1800" dirty="0">
                <a:solidFill>
                  <a:schemeClr val="tx1"/>
                </a:solidFill>
                <a:latin typeface="+mn-lt"/>
                <a:cs typeface="+mn-cs"/>
              </a:rPr>
            </a:br>
            <a:br>
              <a:rPr lang="en-US" sz="1800" dirty="0">
                <a:solidFill>
                  <a:schemeClr val="tx1"/>
                </a:solidFill>
                <a:latin typeface="+mn-lt"/>
                <a:cs typeface="+mn-cs"/>
              </a:rPr>
            </a:br>
            <a:br>
              <a:rPr lang="en-US" sz="1800" dirty="0">
                <a:solidFill>
                  <a:schemeClr val="tx1"/>
                </a:solidFill>
                <a:latin typeface="+mn-lt"/>
                <a:cs typeface="+mn-cs"/>
              </a:rPr>
            </a:br>
            <a:r>
              <a:rPr lang="en-US" sz="1800" dirty="0">
                <a:solidFill>
                  <a:schemeClr val="tx1"/>
                </a:solidFill>
                <a:latin typeface="+mn-lt"/>
                <a:cs typeface="+mn-cs"/>
              </a:rPr>
              <a:t>Governmental Decree on Procedures for Granting One-time Financial Aid to </a:t>
            </a:r>
            <a:r>
              <a:rPr lang="en-US" sz="1800" dirty="0" err="1">
                <a:solidFill>
                  <a:schemeClr val="tx1"/>
                </a:solidFill>
                <a:latin typeface="+mn-lt"/>
                <a:cs typeface="+mn-cs"/>
              </a:rPr>
              <a:t>VoT</a:t>
            </a:r>
            <a:r>
              <a:rPr lang="en-US" sz="1800" dirty="0">
                <a:solidFill>
                  <a:schemeClr val="tx1"/>
                </a:solidFill>
                <a:latin typeface="+mn-lt"/>
                <a:cs typeface="+mn-cs"/>
              </a:rPr>
              <a:t> (adopted on 25 July 2012)</a:t>
            </a:r>
            <a:br>
              <a:rPr lang="en-US" sz="1800" dirty="0">
                <a:solidFill>
                  <a:schemeClr val="tx1"/>
                </a:solidFill>
                <a:latin typeface="+mn-lt"/>
                <a:cs typeface="+mn-cs"/>
              </a:rPr>
            </a:br>
            <a:br>
              <a:rPr lang="en-US" sz="1800" dirty="0">
                <a:solidFill>
                  <a:schemeClr val="tx1"/>
                </a:solidFill>
                <a:latin typeface="+mn-lt"/>
                <a:cs typeface="+mn-cs"/>
              </a:rPr>
            </a:br>
            <a:br>
              <a:rPr lang="en-US" sz="1800" dirty="0">
                <a:solidFill>
                  <a:schemeClr val="tx1"/>
                </a:solidFill>
                <a:latin typeface="+mn-lt"/>
                <a:cs typeface="+mn-cs"/>
              </a:rPr>
            </a:br>
            <a:r>
              <a:rPr lang="en-US" sz="1800" dirty="0">
                <a:solidFill>
                  <a:schemeClr val="tx1"/>
                </a:solidFill>
                <a:latin typeface="+mn-lt"/>
                <a:cs typeface="+mn-cs"/>
              </a:rPr>
              <a:t>Governmental Decree on the National Cooperation Mechanism (NRM) for the </a:t>
            </a:r>
            <a:r>
              <a:rPr lang="en-US" sz="1800" dirty="0" err="1">
                <a:solidFill>
                  <a:schemeClr val="tx1"/>
                </a:solidFill>
                <a:latin typeface="+mn-lt"/>
                <a:cs typeface="+mn-cs"/>
              </a:rPr>
              <a:t>VoTs</a:t>
            </a:r>
            <a:r>
              <a:rPr lang="en-US" sz="1800" dirty="0">
                <a:solidFill>
                  <a:schemeClr val="tx1"/>
                </a:solidFill>
                <a:latin typeface="+mn-lt"/>
                <a:cs typeface="+mn-cs"/>
              </a:rPr>
              <a:t> assistance (adopted on 22 August 2012)</a:t>
            </a:r>
            <a:br>
              <a:rPr lang="en-US" sz="1800" dirty="0">
                <a:solidFill>
                  <a:schemeClr val="tx1"/>
                </a:solidFill>
                <a:latin typeface="+mn-lt"/>
                <a:cs typeface="+mn-cs"/>
              </a:rPr>
            </a:br>
            <a:br>
              <a:rPr lang="en-US" sz="2000" b="0" dirty="0">
                <a:solidFill>
                  <a:schemeClr val="tx1"/>
                </a:solidFill>
              </a:rPr>
            </a:br>
            <a:r>
              <a:rPr lang="en-US" sz="2000" b="0" dirty="0">
                <a:solidFill>
                  <a:schemeClr val="tx1"/>
                </a:solidFill>
              </a:rPr>
              <a:t> </a:t>
            </a:r>
          </a:p>
        </p:txBody>
      </p:sp>
      <p:sp>
        <p:nvSpPr>
          <p:cNvPr id="20483" name="AutoShape 4"/>
          <p:cNvSpPr>
            <a:spLocks noChangeArrowheads="1"/>
          </p:cNvSpPr>
          <p:nvPr/>
        </p:nvSpPr>
        <p:spPr bwMode="auto">
          <a:xfrm>
            <a:off x="395288" y="260350"/>
            <a:ext cx="7924800" cy="720725"/>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pPr algn="ctr" eaLnBrk="0" fontAlgn="base" hangingPunct="0">
              <a:spcBef>
                <a:spcPct val="50000"/>
              </a:spcBef>
              <a:spcAft>
                <a:spcPct val="0"/>
              </a:spcAft>
            </a:pPr>
            <a:r>
              <a:rPr lang="en-US" sz="2800" b="1" i="1">
                <a:solidFill>
                  <a:srgbClr val="BF5B07"/>
                </a:solidFill>
                <a:latin typeface="Calibri" pitchFamily="34" charset="0"/>
                <a:ea typeface="MS PGothic" pitchFamily="34" charset="-128"/>
              </a:rPr>
              <a:t>Legislative framework (2)</a:t>
            </a:r>
          </a:p>
        </p:txBody>
      </p:sp>
    </p:spTree>
    <p:extLst>
      <p:ext uri="{BB962C8B-B14F-4D97-AF65-F5344CB8AC3E}">
        <p14:creationId xmlns:p14="http://schemas.microsoft.com/office/powerpoint/2010/main" val="85415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AutoShape 2"/>
          <p:cNvSpPr>
            <a:spLocks noGrp="1" noChangeArrowheads="1"/>
          </p:cNvSpPr>
          <p:nvPr>
            <p:ph type="title" idx="4294967295"/>
          </p:nvPr>
        </p:nvSpPr>
        <p:spPr>
          <a:xfrm>
            <a:off x="468313" y="333375"/>
            <a:ext cx="7924800" cy="650875"/>
          </a:xfrm>
          <a:prstGeom prst="roundRect">
            <a:avLst>
              <a:gd name="adj" fmla="val 50000"/>
            </a:avLst>
          </a:prstGeom>
        </p:spPr>
        <p:txBody>
          <a:bodyPr/>
          <a:lstStyle/>
          <a:p>
            <a:pPr algn="ctr">
              <a:defRPr/>
            </a:pPr>
            <a:r>
              <a:rPr lang="en-US" sz="2400" dirty="0">
                <a:solidFill>
                  <a:srgbClr val="BF5B07"/>
                </a:solidFill>
              </a:rPr>
              <a:t>Law of Ukraine on Combating Trafficking in Human Beings</a:t>
            </a:r>
            <a:endParaRPr lang="ru-RU" sz="2400" b="0" dirty="0">
              <a:solidFill>
                <a:srgbClr val="BF5B07"/>
              </a:solidFill>
              <a:effectLst>
                <a:outerShdw blurRad="38100" dist="38100" dir="2700000" algn="tl">
                  <a:srgbClr val="C0C0C0"/>
                </a:outerShdw>
              </a:effectLst>
            </a:endParaRPr>
          </a:p>
        </p:txBody>
      </p:sp>
      <p:sp>
        <p:nvSpPr>
          <p:cNvPr id="21507" name="Rectangle 5"/>
          <p:cNvSpPr>
            <a:spLocks noChangeArrowheads="1"/>
          </p:cNvSpPr>
          <p:nvPr/>
        </p:nvSpPr>
        <p:spPr bwMode="auto">
          <a:xfrm>
            <a:off x="179388" y="1411288"/>
            <a:ext cx="8640762" cy="4610100"/>
          </a:xfrm>
          <a:prstGeom prst="rect">
            <a:avLst/>
          </a:prstGeom>
          <a:noFill/>
          <a:ln>
            <a:noFill/>
          </a:ln>
          <a:effectLst/>
          <a:extLst>
            <a:ext uri="{909E8E84-426E-40DD-AFC4-6F175D3DCCD1}">
              <a14:hiddenFill xmlns:a14="http://schemas.microsoft.com/office/drawing/2010/main">
                <a:solidFill>
                  <a:schemeClr val="bg2">
                    <a:alpha val="38823"/>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tabLst>
                <a:tab pos="180975" algn="l"/>
                <a:tab pos="449263" algn="l"/>
              </a:tabLst>
            </a:pPr>
            <a:endParaRPr lang="en-US" sz="1600" i="1">
              <a:solidFill>
                <a:srgbClr val="003366"/>
              </a:solidFill>
              <a:latin typeface="Calibri" pitchFamily="34" charset="0"/>
              <a:ea typeface="MS PGothic" pitchFamily="34" charset="-128"/>
            </a:endParaRPr>
          </a:p>
        </p:txBody>
      </p:sp>
      <p:sp>
        <p:nvSpPr>
          <p:cNvPr id="2" name="Rectangle 1"/>
          <p:cNvSpPr/>
          <p:nvPr/>
        </p:nvSpPr>
        <p:spPr>
          <a:xfrm>
            <a:off x="250825" y="1268413"/>
            <a:ext cx="8569325" cy="4340225"/>
          </a:xfrm>
          <a:prstGeom prst="rect">
            <a:avLst/>
          </a:prstGeom>
        </p:spPr>
        <p:txBody>
          <a:bodyPr>
            <a:spAutoFit/>
          </a:bodyPr>
          <a:lstStyle/>
          <a:p>
            <a:pPr algn="just" eaLnBrk="0" fontAlgn="base" hangingPunct="0">
              <a:spcBef>
                <a:spcPct val="50000"/>
              </a:spcBef>
              <a:spcAft>
                <a:spcPct val="0"/>
              </a:spcAft>
              <a:defRPr/>
            </a:pPr>
            <a:r>
              <a:rPr lang="en-US" sz="2400" b="1" dirty="0">
                <a:solidFill>
                  <a:srgbClr val="003366"/>
                </a:solidFill>
                <a:latin typeface="Calibri" pitchFamily="34" charset="0"/>
                <a:ea typeface="MS PGothic" pitchFamily="34" charset="-128"/>
              </a:rPr>
              <a:t>This Law establishes:</a:t>
            </a:r>
          </a:p>
          <a:p>
            <a:pPr marL="342900" indent="-342900" algn="just" eaLnBrk="0" fontAlgn="base" hangingPunct="0">
              <a:spcBef>
                <a:spcPct val="50000"/>
              </a:spcBef>
              <a:spcAft>
                <a:spcPct val="0"/>
              </a:spcAft>
              <a:buFont typeface="Arial" pitchFamily="34" charset="0"/>
              <a:buChar char="•"/>
              <a:defRPr/>
            </a:pPr>
            <a:r>
              <a:rPr lang="en-US" sz="2400" b="1" dirty="0">
                <a:solidFill>
                  <a:srgbClr val="003366"/>
                </a:solidFill>
                <a:latin typeface="Calibri" pitchFamily="34" charset="0"/>
                <a:ea typeface="MS PGothic" pitchFamily="34" charset="-128"/>
              </a:rPr>
              <a:t>the organizational and legal principles of combating trafficking in human beings, guaranteeing gender equality</a:t>
            </a:r>
          </a:p>
          <a:p>
            <a:pPr marL="342900" indent="-342900" algn="just" eaLnBrk="0" fontAlgn="base" hangingPunct="0">
              <a:spcBef>
                <a:spcPct val="50000"/>
              </a:spcBef>
              <a:spcAft>
                <a:spcPct val="0"/>
              </a:spcAft>
              <a:buFont typeface="Arial" pitchFamily="34" charset="0"/>
              <a:buChar char="•"/>
              <a:defRPr/>
            </a:pPr>
            <a:r>
              <a:rPr lang="en-US" sz="2400" b="1" dirty="0">
                <a:solidFill>
                  <a:srgbClr val="003366"/>
                </a:solidFill>
                <a:latin typeface="Calibri" pitchFamily="34" charset="0"/>
                <a:ea typeface="MS PGothic" pitchFamily="34" charset="-128"/>
              </a:rPr>
              <a:t>the main strands of the state policy and the basis for international cooperation in this field </a:t>
            </a:r>
          </a:p>
          <a:p>
            <a:pPr marL="342900" indent="-342900" algn="just" eaLnBrk="0" fontAlgn="base" hangingPunct="0">
              <a:spcBef>
                <a:spcPct val="50000"/>
              </a:spcBef>
              <a:spcAft>
                <a:spcPct val="0"/>
              </a:spcAft>
              <a:buFont typeface="Arial" pitchFamily="34" charset="0"/>
              <a:buChar char="•"/>
              <a:defRPr/>
            </a:pPr>
            <a:r>
              <a:rPr lang="en-US" sz="2400" b="1" dirty="0">
                <a:solidFill>
                  <a:srgbClr val="003366"/>
                </a:solidFill>
                <a:latin typeface="Calibri" pitchFamily="34" charset="0"/>
                <a:ea typeface="MS PGothic" pitchFamily="34" charset="-128"/>
              </a:rPr>
              <a:t>the powers of executive authorities</a:t>
            </a:r>
          </a:p>
          <a:p>
            <a:pPr marL="342900" indent="-342900" algn="just" eaLnBrk="0" fontAlgn="base" hangingPunct="0">
              <a:spcBef>
                <a:spcPct val="50000"/>
              </a:spcBef>
              <a:spcAft>
                <a:spcPct val="0"/>
              </a:spcAft>
              <a:buFont typeface="Arial" pitchFamily="34" charset="0"/>
              <a:buChar char="•"/>
              <a:defRPr/>
            </a:pPr>
            <a:r>
              <a:rPr lang="en-US" sz="2400" b="1" dirty="0">
                <a:solidFill>
                  <a:srgbClr val="003366"/>
                </a:solidFill>
                <a:latin typeface="Calibri" pitchFamily="34" charset="0"/>
                <a:ea typeface="MS PGothic" pitchFamily="34" charset="-128"/>
              </a:rPr>
              <a:t>the procedure to declare the status of victims of trafficking in human beings </a:t>
            </a:r>
          </a:p>
          <a:p>
            <a:pPr marL="342900" indent="-342900" algn="just" eaLnBrk="0" fontAlgn="base" hangingPunct="0">
              <a:spcBef>
                <a:spcPct val="50000"/>
              </a:spcBef>
              <a:spcAft>
                <a:spcPct val="0"/>
              </a:spcAft>
              <a:buFont typeface="Arial" pitchFamily="34" charset="0"/>
              <a:buChar char="•"/>
              <a:defRPr/>
            </a:pPr>
            <a:r>
              <a:rPr lang="en-US" sz="2400" b="1" dirty="0">
                <a:solidFill>
                  <a:srgbClr val="003366"/>
                </a:solidFill>
                <a:latin typeface="Calibri" pitchFamily="34" charset="0"/>
                <a:ea typeface="MS PGothic" pitchFamily="34" charset="-128"/>
              </a:rPr>
              <a:t>the procedure for provision of assistance to such persons.</a:t>
            </a:r>
          </a:p>
        </p:txBody>
      </p:sp>
    </p:spTree>
    <p:extLst>
      <p:ext uri="{BB962C8B-B14F-4D97-AF65-F5344CB8AC3E}">
        <p14:creationId xmlns:p14="http://schemas.microsoft.com/office/powerpoint/2010/main" val="68604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95536" y="1340768"/>
          <a:ext cx="849694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1" name="Rectangle 2"/>
          <p:cNvSpPr>
            <a:spLocks noChangeArrowheads="1"/>
          </p:cNvSpPr>
          <p:nvPr/>
        </p:nvSpPr>
        <p:spPr bwMode="auto">
          <a:xfrm>
            <a:off x="611188" y="188913"/>
            <a:ext cx="80645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fontAlgn="base" hangingPunct="0">
              <a:spcBef>
                <a:spcPct val="50000"/>
              </a:spcBef>
              <a:spcAft>
                <a:spcPct val="0"/>
              </a:spcAft>
            </a:pPr>
            <a:r>
              <a:rPr lang="en-US" sz="2800" b="1" i="1">
                <a:solidFill>
                  <a:srgbClr val="BF5B07"/>
                </a:solidFill>
                <a:latin typeface="Calibri" pitchFamily="34" charset="0"/>
                <a:ea typeface="MS PGothic" pitchFamily="34" charset="-128"/>
              </a:rPr>
              <a:t>Main Strands of the State Policy on Combating Trafficking in Human Beings</a:t>
            </a:r>
          </a:p>
        </p:txBody>
      </p:sp>
    </p:spTree>
    <p:extLst>
      <p:ext uri="{BB962C8B-B14F-4D97-AF65-F5344CB8AC3E}">
        <p14:creationId xmlns:p14="http://schemas.microsoft.com/office/powerpoint/2010/main" val="27876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496888" y="2095500"/>
            <a:ext cx="7926387" cy="3016250"/>
          </a:xfrm>
          <a:prstGeom prst="rect">
            <a:avLst/>
          </a:prstGeom>
          <a:noFill/>
          <a:ln>
            <a:noFill/>
          </a:ln>
          <a:effectLst/>
          <a:extLst>
            <a:ext uri="{909E8E84-426E-40DD-AFC4-6F175D3DCCD1}">
              <a14:hiddenFill xmlns:a14="http://schemas.microsoft.com/office/drawing/2010/main">
                <a:solidFill>
                  <a:schemeClr val="bg2">
                    <a:alpha val="38823"/>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marL="514350" indent="-514350" algn="just" eaLnBrk="0" fontAlgn="base" hangingPunct="0">
              <a:spcBef>
                <a:spcPct val="50000"/>
              </a:spcBef>
              <a:spcAft>
                <a:spcPct val="0"/>
              </a:spcAft>
              <a:buFontTx/>
              <a:buAutoNum type="arabicParenR"/>
            </a:pPr>
            <a:r>
              <a:rPr lang="en-US" sz="2800" b="1">
                <a:solidFill>
                  <a:srgbClr val="003366"/>
                </a:solidFill>
                <a:latin typeface="Calibri" pitchFamily="34" charset="0"/>
                <a:ea typeface="MS PGothic" pitchFamily="34" charset="-128"/>
              </a:rPr>
              <a:t>Cabinet of Ministers of Ukraine;</a:t>
            </a:r>
          </a:p>
          <a:p>
            <a:pPr marL="514350" indent="-514350" algn="just" eaLnBrk="0" fontAlgn="base" hangingPunct="0">
              <a:spcBef>
                <a:spcPct val="50000"/>
              </a:spcBef>
              <a:spcAft>
                <a:spcPct val="0"/>
              </a:spcAft>
              <a:buFontTx/>
              <a:buAutoNum type="arabicParenR"/>
            </a:pPr>
            <a:r>
              <a:rPr lang="en-US" sz="2800" b="1">
                <a:solidFill>
                  <a:srgbClr val="003366"/>
                </a:solidFill>
                <a:latin typeface="Calibri" pitchFamily="34" charset="0"/>
                <a:ea typeface="MS PGothic" pitchFamily="34" charset="-128"/>
              </a:rPr>
              <a:t>central state executive authorities;</a:t>
            </a:r>
          </a:p>
          <a:p>
            <a:pPr marL="514350" indent="-514350" algn="just" eaLnBrk="0" fontAlgn="base" hangingPunct="0">
              <a:spcBef>
                <a:spcPct val="50000"/>
              </a:spcBef>
              <a:spcAft>
                <a:spcPct val="0"/>
              </a:spcAft>
              <a:buFontTx/>
              <a:buAutoNum type="arabicParenR"/>
            </a:pPr>
            <a:r>
              <a:rPr lang="en-US" sz="2800" b="1">
                <a:solidFill>
                  <a:srgbClr val="003366"/>
                </a:solidFill>
                <a:latin typeface="Calibri" pitchFamily="34" charset="0"/>
                <a:ea typeface="MS PGothic" pitchFamily="34" charset="-128"/>
              </a:rPr>
              <a:t>local state executive authorities;</a:t>
            </a:r>
          </a:p>
          <a:p>
            <a:pPr marL="514350" indent="-514350" algn="just" eaLnBrk="0" fontAlgn="base" hangingPunct="0">
              <a:spcBef>
                <a:spcPct val="50000"/>
              </a:spcBef>
              <a:spcAft>
                <a:spcPct val="0"/>
              </a:spcAft>
              <a:buFontTx/>
              <a:buAutoNum type="arabicParenR"/>
            </a:pPr>
            <a:r>
              <a:rPr lang="en-US" sz="2800" b="1">
                <a:solidFill>
                  <a:srgbClr val="003366"/>
                </a:solidFill>
                <a:latin typeface="Calibri" pitchFamily="34" charset="0"/>
                <a:ea typeface="MS PGothic" pitchFamily="34" charset="-128"/>
              </a:rPr>
              <a:t>diplomatic institutions of Ukraine abroad;</a:t>
            </a:r>
          </a:p>
          <a:p>
            <a:pPr marL="514350" indent="-514350" algn="just" eaLnBrk="0" fontAlgn="base" hangingPunct="0">
              <a:spcBef>
                <a:spcPct val="50000"/>
              </a:spcBef>
              <a:spcAft>
                <a:spcPct val="0"/>
              </a:spcAft>
              <a:buFontTx/>
              <a:buAutoNum type="arabicParenR"/>
            </a:pPr>
            <a:r>
              <a:rPr lang="en-US" sz="2800" b="1">
                <a:solidFill>
                  <a:srgbClr val="003366"/>
                </a:solidFill>
                <a:latin typeface="Calibri" pitchFamily="34" charset="0"/>
                <a:ea typeface="MS PGothic" pitchFamily="34" charset="-128"/>
              </a:rPr>
              <a:t>institutions for assistance to victims of trafficking.</a:t>
            </a:r>
          </a:p>
        </p:txBody>
      </p:sp>
      <p:sp>
        <p:nvSpPr>
          <p:cNvPr id="23555" name="Rectangle 3"/>
          <p:cNvSpPr>
            <a:spLocks noChangeArrowheads="1"/>
          </p:cNvSpPr>
          <p:nvPr/>
        </p:nvSpPr>
        <p:spPr bwMode="auto">
          <a:xfrm>
            <a:off x="1258888" y="157163"/>
            <a:ext cx="6400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fontAlgn="base" hangingPunct="0">
              <a:spcBef>
                <a:spcPct val="50000"/>
              </a:spcBef>
              <a:spcAft>
                <a:spcPct val="0"/>
              </a:spcAft>
            </a:pPr>
            <a:r>
              <a:rPr lang="en-US" sz="3200" b="1" i="1">
                <a:solidFill>
                  <a:srgbClr val="BF5B07"/>
                </a:solidFill>
                <a:latin typeface="Calibri" pitchFamily="34" charset="0"/>
                <a:ea typeface="MS PGothic" pitchFamily="34" charset="-128"/>
              </a:rPr>
              <a:t>The agents for combating trafficking in human beings</a:t>
            </a:r>
          </a:p>
        </p:txBody>
      </p:sp>
    </p:spTree>
    <p:extLst>
      <p:ext uri="{BB962C8B-B14F-4D97-AF65-F5344CB8AC3E}">
        <p14:creationId xmlns:p14="http://schemas.microsoft.com/office/powerpoint/2010/main" val="29407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250825" y="260350"/>
            <a:ext cx="84248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fontAlgn="base" hangingPunct="0">
              <a:spcBef>
                <a:spcPct val="50000"/>
              </a:spcBef>
              <a:spcAft>
                <a:spcPct val="0"/>
              </a:spcAft>
            </a:pPr>
            <a:r>
              <a:rPr lang="en-US" sz="2800" b="1" i="1">
                <a:solidFill>
                  <a:srgbClr val="BF5B07"/>
                </a:solidFill>
                <a:latin typeface="Calibri" pitchFamily="34" charset="0"/>
                <a:ea typeface="MS PGothic" pitchFamily="34" charset="-128"/>
              </a:rPr>
              <a:t>Rights of the Person, Who Applied for the Declaration of Status of Victim of Trafficking in Human Beings</a:t>
            </a:r>
          </a:p>
        </p:txBody>
      </p:sp>
      <p:sp>
        <p:nvSpPr>
          <p:cNvPr id="24579" name="Rectangle 3"/>
          <p:cNvSpPr>
            <a:spLocks noChangeArrowheads="1"/>
          </p:cNvSpPr>
          <p:nvPr/>
        </p:nvSpPr>
        <p:spPr bwMode="auto">
          <a:xfrm>
            <a:off x="755650" y="1484313"/>
            <a:ext cx="7646988" cy="47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lgn="just" eaLnBrk="0" fontAlgn="base" hangingPunct="0">
              <a:spcBef>
                <a:spcPct val="50000"/>
              </a:spcBef>
              <a:spcAft>
                <a:spcPct val="0"/>
              </a:spcAft>
              <a:tabLst>
                <a:tab pos="800100" algn="l"/>
              </a:tabLst>
            </a:pPr>
            <a:r>
              <a:rPr lang="en-US" sz="2000" b="1">
                <a:solidFill>
                  <a:srgbClr val="003366"/>
                </a:solidFill>
                <a:latin typeface="Calibri" pitchFamily="34" charset="0"/>
                <a:ea typeface="MS PGothic" pitchFamily="34" charset="-128"/>
              </a:rPr>
              <a:t>Person, who has requested declaration of his/her status of a victim of trafficking, has the right for his/her personal security, respect and free receipt of:</a:t>
            </a:r>
          </a:p>
          <a:p>
            <a:pPr indent="457200" algn="just" eaLnBrk="0" fontAlgn="base" hangingPunct="0">
              <a:spcBef>
                <a:spcPct val="0"/>
              </a:spcBef>
              <a:spcAft>
                <a:spcPct val="0"/>
              </a:spcAft>
              <a:tabLst>
                <a:tab pos="800100" algn="l"/>
              </a:tabLst>
            </a:pPr>
            <a:r>
              <a:rPr lang="en-US" sz="2000" b="1">
                <a:solidFill>
                  <a:srgbClr val="003366"/>
                </a:solidFill>
                <a:latin typeface="Calibri" pitchFamily="34" charset="0"/>
                <a:ea typeface="MS PGothic" pitchFamily="34" charset="-128"/>
              </a:rPr>
              <a:t>1) information concerning his/her rights and opportunities in the language that such person understands;</a:t>
            </a:r>
          </a:p>
          <a:p>
            <a:pPr indent="457200" algn="just" eaLnBrk="0" fontAlgn="base" hangingPunct="0">
              <a:spcBef>
                <a:spcPct val="0"/>
              </a:spcBef>
              <a:spcAft>
                <a:spcPct val="0"/>
              </a:spcAft>
              <a:tabLst>
                <a:tab pos="800100" algn="l"/>
              </a:tabLst>
            </a:pPr>
            <a:r>
              <a:rPr lang="en-US" sz="2000" b="1">
                <a:solidFill>
                  <a:srgbClr val="003366"/>
                </a:solidFill>
                <a:latin typeface="Calibri" pitchFamily="34" charset="0"/>
                <a:ea typeface="MS PGothic" pitchFamily="34" charset="-128"/>
              </a:rPr>
              <a:t>2) medical, psychological, legal and other assistance regardless of the place of his/her residence;</a:t>
            </a:r>
          </a:p>
          <a:p>
            <a:pPr indent="457200" algn="just" eaLnBrk="0" fontAlgn="base" hangingPunct="0">
              <a:spcBef>
                <a:spcPct val="0"/>
              </a:spcBef>
              <a:spcAft>
                <a:spcPct val="0"/>
              </a:spcAft>
              <a:tabLst>
                <a:tab pos="800100" algn="l"/>
              </a:tabLst>
            </a:pPr>
            <a:r>
              <a:rPr lang="en-US" sz="2000" b="1">
                <a:solidFill>
                  <a:srgbClr val="003366"/>
                </a:solidFill>
                <a:latin typeface="Calibri" pitchFamily="34" charset="0"/>
                <a:ea typeface="MS PGothic" pitchFamily="34" charset="-128"/>
              </a:rPr>
              <a:t>3) temporary placement in institutions for assistance to victims of trafficking in human beings.</a:t>
            </a:r>
          </a:p>
          <a:p>
            <a:pPr indent="457200" algn="just" eaLnBrk="0" fontAlgn="base" hangingPunct="0">
              <a:spcBef>
                <a:spcPct val="0"/>
              </a:spcBef>
              <a:spcAft>
                <a:spcPct val="0"/>
              </a:spcAft>
              <a:tabLst>
                <a:tab pos="800100" algn="l"/>
              </a:tabLst>
            </a:pPr>
            <a:r>
              <a:rPr lang="en-US" sz="2000" b="1">
                <a:solidFill>
                  <a:srgbClr val="003366"/>
                </a:solidFill>
                <a:latin typeface="Calibri" pitchFamily="34" charset="0"/>
                <a:ea typeface="MS PGothic" pitchFamily="34" charset="-128"/>
              </a:rPr>
              <a:t>A foreigner or a stateless person, who has requested declaration of his/her status of a victim of trafficking in the territory of Ukraine, in addition has the right to:</a:t>
            </a:r>
          </a:p>
          <a:p>
            <a:pPr indent="457200" algn="just" eaLnBrk="0" fontAlgn="base" hangingPunct="0">
              <a:spcBef>
                <a:spcPct val="0"/>
              </a:spcBef>
              <a:spcAft>
                <a:spcPct val="0"/>
              </a:spcAft>
              <a:tabLst>
                <a:tab pos="800100" algn="l"/>
              </a:tabLst>
            </a:pPr>
            <a:r>
              <a:rPr lang="en-US" sz="2000" b="1">
                <a:solidFill>
                  <a:srgbClr val="003366"/>
                </a:solidFill>
                <a:latin typeface="Calibri" pitchFamily="34" charset="0"/>
                <a:ea typeface="MS PGothic" pitchFamily="34" charset="-128"/>
              </a:rPr>
              <a:t>1) interpreter’s services at no charge;</a:t>
            </a:r>
          </a:p>
          <a:p>
            <a:pPr indent="457200" algn="just" eaLnBrk="0" fontAlgn="base" hangingPunct="0">
              <a:spcBef>
                <a:spcPct val="0"/>
              </a:spcBef>
              <a:spcAft>
                <a:spcPct val="0"/>
              </a:spcAft>
              <a:tabLst>
                <a:tab pos="800100" algn="l"/>
              </a:tabLst>
            </a:pPr>
            <a:r>
              <a:rPr lang="en-US" sz="2000" b="1">
                <a:solidFill>
                  <a:srgbClr val="003366"/>
                </a:solidFill>
                <a:latin typeface="Calibri" pitchFamily="34" charset="0"/>
                <a:ea typeface="MS PGothic" pitchFamily="34" charset="-128"/>
              </a:rPr>
              <a:t>2) temporary stay in Ukraine according to the procedure established by the effective legislation.</a:t>
            </a:r>
          </a:p>
        </p:txBody>
      </p:sp>
    </p:spTree>
    <p:extLst>
      <p:ext uri="{BB962C8B-B14F-4D97-AF65-F5344CB8AC3E}">
        <p14:creationId xmlns:p14="http://schemas.microsoft.com/office/powerpoint/2010/main" val="199648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323850" y="1484313"/>
            <a:ext cx="8424863" cy="4524375"/>
          </a:xfrm>
          <a:prstGeom prst="rect">
            <a:avLst/>
          </a:prstGeom>
          <a:noFill/>
          <a:ln>
            <a:noFill/>
          </a:ln>
          <a:effectLst/>
          <a:extLst>
            <a:ext uri="{909E8E84-426E-40DD-AFC4-6F175D3DCCD1}">
              <a14:hiddenFill xmlns:a14="http://schemas.microsoft.com/office/drawing/2010/main">
                <a:solidFill>
                  <a:schemeClr val="bg2">
                    <a:alpha val="38823"/>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lgn="just" eaLnBrk="0" fontAlgn="base" hangingPunct="0">
              <a:spcBef>
                <a:spcPct val="50000"/>
              </a:spcBef>
              <a:spcAft>
                <a:spcPct val="0"/>
              </a:spcAft>
              <a:tabLst>
                <a:tab pos="800100" algn="l"/>
              </a:tabLst>
            </a:pPr>
            <a:r>
              <a:rPr lang="en-US" sz="1600" b="1">
                <a:solidFill>
                  <a:srgbClr val="003366"/>
                </a:solidFill>
                <a:latin typeface="Calibri" pitchFamily="34" charset="0"/>
                <a:ea typeface="MS PGothic" pitchFamily="34" charset="-128"/>
              </a:rPr>
              <a:t>A person, who has been declared a victim of trafficking in human beings, has the right to his/her personal security, respect and free receipt of:</a:t>
            </a: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1) information concerning his/her rights and opportunities in a language that such person understands;</a:t>
            </a: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2) medical, psychological, social, legal and other required assistance;</a:t>
            </a: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3) temporary placement, if the victim wishes so and does not have accommodation, in institutions for assistance to victims of trafficking in human beings</a:t>
            </a: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4) </a:t>
            </a:r>
            <a:r>
              <a:rPr lang="en-US" sz="1600" b="1" i="1">
                <a:solidFill>
                  <a:srgbClr val="003366"/>
                </a:solidFill>
                <a:latin typeface="Calibri" pitchFamily="34" charset="0"/>
                <a:ea typeface="MS PGothic" pitchFamily="34" charset="-128"/>
              </a:rPr>
              <a:t>compensation of economic and moral damages at the cost of persons, who caused such damages, </a:t>
            </a:r>
          </a:p>
          <a:p>
            <a:pPr indent="457200" algn="just" eaLnBrk="0" fontAlgn="base" hangingPunct="0">
              <a:spcBef>
                <a:spcPct val="0"/>
              </a:spcBef>
              <a:spcAft>
                <a:spcPct val="0"/>
              </a:spcAft>
              <a:tabLst>
                <a:tab pos="800100" algn="l"/>
              </a:tabLst>
            </a:pPr>
            <a:r>
              <a:rPr lang="en-US" sz="1600" b="1" i="1">
                <a:solidFill>
                  <a:srgbClr val="003366"/>
                </a:solidFill>
                <a:latin typeface="Calibri" pitchFamily="34" charset="0"/>
                <a:ea typeface="MS PGothic" pitchFamily="34" charset="-128"/>
              </a:rPr>
              <a:t>5) one-time financial benefit;</a:t>
            </a:r>
          </a:p>
          <a:p>
            <a:pPr indent="457200" algn="just" eaLnBrk="0" fontAlgn="base" hangingPunct="0">
              <a:spcBef>
                <a:spcPct val="0"/>
              </a:spcBef>
              <a:spcAft>
                <a:spcPct val="0"/>
              </a:spcAft>
              <a:tabLst>
                <a:tab pos="800100" algn="l"/>
              </a:tabLst>
            </a:pPr>
            <a:r>
              <a:rPr lang="en-US" sz="1600" b="1" i="1">
                <a:solidFill>
                  <a:srgbClr val="003366"/>
                </a:solidFill>
                <a:latin typeface="Calibri" pitchFamily="34" charset="0"/>
                <a:ea typeface="MS PGothic" pitchFamily="34" charset="-128"/>
              </a:rPr>
              <a:t>6) assistance in job placement, and exercise of the right to education and professional training.</a:t>
            </a:r>
          </a:p>
          <a:p>
            <a:pPr indent="457200" algn="just" eaLnBrk="0" fontAlgn="base" hangingPunct="0">
              <a:spcBef>
                <a:spcPct val="0"/>
              </a:spcBef>
              <a:spcAft>
                <a:spcPct val="0"/>
              </a:spcAft>
              <a:tabLst>
                <a:tab pos="800100" algn="l"/>
              </a:tabLst>
            </a:pPr>
            <a:endParaRPr lang="en-US" sz="1600" b="1">
              <a:solidFill>
                <a:srgbClr val="003366"/>
              </a:solidFill>
              <a:latin typeface="Calibri" pitchFamily="34" charset="0"/>
              <a:ea typeface="MS PGothic" pitchFamily="34" charset="-128"/>
            </a:endParaRP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Foreigners and stateless persons, who have been declared victims of trafficking in human beings in the territory of Ukraine, in addition have the right to:</a:t>
            </a: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1) interpreter’s services at no charge;</a:t>
            </a:r>
          </a:p>
          <a:p>
            <a:pPr indent="457200" algn="just" eaLnBrk="0" fontAlgn="base" hangingPunct="0">
              <a:spcBef>
                <a:spcPct val="0"/>
              </a:spcBef>
              <a:spcAft>
                <a:spcPct val="0"/>
              </a:spcAft>
              <a:tabLst>
                <a:tab pos="800100" algn="l"/>
              </a:tabLst>
            </a:pPr>
            <a:r>
              <a:rPr lang="en-US" sz="1600" b="1">
                <a:solidFill>
                  <a:srgbClr val="003366"/>
                </a:solidFill>
                <a:latin typeface="Calibri" pitchFamily="34" charset="0"/>
                <a:ea typeface="MS PGothic" pitchFamily="34" charset="-128"/>
              </a:rPr>
              <a:t>2) temporary stay in Ukraine for the term of up to three months, which may be extended when necessary, </a:t>
            </a:r>
          </a:p>
        </p:txBody>
      </p:sp>
      <p:sp>
        <p:nvSpPr>
          <p:cNvPr id="25603" name="Rectangle 2"/>
          <p:cNvSpPr>
            <a:spLocks noChangeArrowheads="1"/>
          </p:cNvSpPr>
          <p:nvPr/>
        </p:nvSpPr>
        <p:spPr bwMode="auto">
          <a:xfrm>
            <a:off x="-50800" y="404813"/>
            <a:ext cx="8831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fontAlgn="base" hangingPunct="0">
              <a:spcBef>
                <a:spcPct val="50000"/>
              </a:spcBef>
              <a:spcAft>
                <a:spcPct val="0"/>
              </a:spcAft>
            </a:pPr>
            <a:r>
              <a:rPr lang="en-US" sz="3200" b="1" i="1">
                <a:solidFill>
                  <a:srgbClr val="BF5B07"/>
                </a:solidFill>
                <a:latin typeface="Calibri" pitchFamily="34" charset="0"/>
                <a:ea typeface="MS PGothic" pitchFamily="34" charset="-128"/>
              </a:rPr>
              <a:t>Rights of the Victim of Trafficking in Human Beings</a:t>
            </a:r>
          </a:p>
        </p:txBody>
      </p:sp>
    </p:spTree>
    <p:extLst>
      <p:ext uri="{BB962C8B-B14F-4D97-AF65-F5344CB8AC3E}">
        <p14:creationId xmlns:p14="http://schemas.microsoft.com/office/powerpoint/2010/main" val="348749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1188" y="-7938"/>
            <a:ext cx="7924800" cy="1143001"/>
          </a:xfrm>
        </p:spPr>
        <p:txBody>
          <a:bodyPr/>
          <a:lstStyle/>
          <a:p>
            <a:pPr algn="ctr"/>
            <a:r>
              <a:rPr lang="en-US" i="1">
                <a:solidFill>
                  <a:srgbClr val="BF5B07"/>
                </a:solidFill>
                <a:latin typeface="Calibri" pitchFamily="34" charset="0"/>
              </a:rPr>
              <a:t>National Referral Mechanism</a:t>
            </a:r>
          </a:p>
        </p:txBody>
      </p:sp>
      <p:graphicFrame>
        <p:nvGraphicFramePr>
          <p:cNvPr id="4" name="Content Placeholder 3"/>
          <p:cNvGraphicFramePr>
            <a:graphicFrameLocks noGrp="1"/>
          </p:cNvGraphicFramePr>
          <p:nvPr>
            <p:ph idx="1"/>
          </p:nvPr>
        </p:nvGraphicFramePr>
        <p:xfrm>
          <a:off x="827584" y="1556792"/>
          <a:ext cx="7693025"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8" name="TextBox 1"/>
          <p:cNvSpPr txBox="1">
            <a:spLocks noChangeArrowheads="1"/>
          </p:cNvSpPr>
          <p:nvPr/>
        </p:nvSpPr>
        <p:spPr bwMode="auto">
          <a:xfrm>
            <a:off x="3997325" y="3213100"/>
            <a:ext cx="1295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Calibri" pitchFamily="34" charset="0"/>
                <a:ea typeface="MS PGothic" pitchFamily="34" charset="-128"/>
              </a:defRPr>
            </a:lvl1pPr>
            <a:lvl2pPr marL="742950" indent="-285750">
              <a:defRPr sz="1600" b="1">
                <a:solidFill>
                  <a:schemeClr val="tx1"/>
                </a:solidFill>
                <a:latin typeface="Calibri" pitchFamily="34" charset="0"/>
                <a:ea typeface="MS PGothic" pitchFamily="34" charset="-128"/>
              </a:defRPr>
            </a:lvl2pPr>
            <a:lvl3pPr marL="1143000" indent="-228600">
              <a:defRPr sz="1600" b="1">
                <a:solidFill>
                  <a:schemeClr val="tx1"/>
                </a:solidFill>
                <a:latin typeface="Calibri" pitchFamily="34" charset="0"/>
                <a:ea typeface="MS PGothic" pitchFamily="34" charset="-128"/>
              </a:defRPr>
            </a:lvl3pPr>
            <a:lvl4pPr marL="1600200" indent="-228600">
              <a:defRPr sz="1600" b="1">
                <a:solidFill>
                  <a:schemeClr val="tx1"/>
                </a:solidFill>
                <a:latin typeface="Calibri" pitchFamily="34" charset="0"/>
                <a:ea typeface="MS PGothic" pitchFamily="34" charset="-128"/>
              </a:defRPr>
            </a:lvl4pPr>
            <a:lvl5pPr marL="2057400" indent="-228600">
              <a:defRPr sz="1600" b="1">
                <a:solidFill>
                  <a:schemeClr val="tx1"/>
                </a:solidFill>
                <a:latin typeface="Calibri" pitchFamily="34" charset="0"/>
                <a:ea typeface="MS PGothic" pitchFamily="34" charset="-128"/>
              </a:defRPr>
            </a:lvl5pPr>
            <a:lvl6pPr marL="25146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6pPr>
            <a:lvl7pPr marL="29718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7pPr>
            <a:lvl8pPr marL="34290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8pPr>
            <a:lvl9pPr marL="3886200" indent="-228600" algn="ctr" eaLnBrk="0" fontAlgn="base" hangingPunct="0">
              <a:spcBef>
                <a:spcPct val="50000"/>
              </a:spcBef>
              <a:spcAft>
                <a:spcPct val="0"/>
              </a:spcAft>
              <a:defRPr sz="1600" b="1">
                <a:solidFill>
                  <a:schemeClr val="tx1"/>
                </a:solidFill>
                <a:latin typeface="Calibri" pitchFamily="34" charset="0"/>
                <a:ea typeface="MS PGothic" pitchFamily="34" charset="-128"/>
              </a:defRPr>
            </a:lvl9pPr>
          </a:lstStyle>
          <a:p>
            <a:pPr algn="ctr" eaLnBrk="0" fontAlgn="base" hangingPunct="0">
              <a:spcBef>
                <a:spcPct val="50000"/>
              </a:spcBef>
              <a:spcAft>
                <a:spcPct val="0"/>
              </a:spcAft>
            </a:pPr>
            <a:r>
              <a:rPr lang="en-US" sz="5400">
                <a:solidFill>
                  <a:srgbClr val="FFA00C"/>
                </a:solidFill>
              </a:rPr>
              <a:t>VoT</a:t>
            </a:r>
          </a:p>
        </p:txBody>
      </p:sp>
    </p:spTree>
    <p:extLst>
      <p:ext uri="{BB962C8B-B14F-4D97-AF65-F5344CB8AC3E}">
        <p14:creationId xmlns:p14="http://schemas.microsoft.com/office/powerpoint/2010/main" val="2690330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4213" y="19050"/>
            <a:ext cx="7924800" cy="1143000"/>
          </a:xfrm>
        </p:spPr>
        <p:txBody>
          <a:bodyPr/>
          <a:lstStyle/>
          <a:p>
            <a:pPr algn="ctr"/>
            <a:r>
              <a:rPr lang="en-US" i="1">
                <a:solidFill>
                  <a:srgbClr val="BF5B07"/>
                </a:solidFill>
                <a:latin typeface="Calibri" pitchFamily="34" charset="0"/>
              </a:rPr>
              <a:t>National Referral Mechanism</a:t>
            </a:r>
            <a:endParaRPr lang="en-US"/>
          </a:p>
        </p:txBody>
      </p:sp>
      <p:graphicFrame>
        <p:nvGraphicFramePr>
          <p:cNvPr id="4" name="Content Placeholder 3"/>
          <p:cNvGraphicFramePr>
            <a:graphicFrameLocks noGrp="1"/>
          </p:cNvGraphicFramePr>
          <p:nvPr>
            <p:ph idx="1"/>
          </p:nvPr>
        </p:nvGraphicFramePr>
        <p:xfrm>
          <a:off x="838200" y="1844824"/>
          <a:ext cx="7693025" cy="4241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2472912"/>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928</Words>
  <Application>Microsoft Office PowerPoint</Application>
  <PresentationFormat>On-screen Show (4:3)</PresentationFormat>
  <Paragraphs>97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Narrow</vt:lpstr>
      <vt:lpstr>Calibri</vt:lpstr>
      <vt:lpstr>Times New Roman</vt:lpstr>
      <vt:lpstr>Wingdings</vt:lpstr>
      <vt:lpstr>Capsules</vt:lpstr>
      <vt:lpstr>PowerPoint Presentation</vt:lpstr>
      <vt:lpstr>Governmental Decree on the National Coordinator in the field of counter-trafficking (adopted on 18 January 2012)   Governmental Decree on Procedures for Granting the Status of VoT provides a procedure of issuance of the Certificate to VoT. (adopted on 23 May 2012)   Governmental Decree on Procedures for Granting One-time Financial Aid to VoT (adopted on 25 July 2012)   Governmental Decree on the National Cooperation Mechanism (NRM) for the VoTs assistance (adopted on 22 August 2012)   </vt:lpstr>
      <vt:lpstr>Law of Ukraine on Combating Trafficking in Human Beings</vt:lpstr>
      <vt:lpstr>PowerPoint Presentation</vt:lpstr>
      <vt:lpstr>PowerPoint Presentation</vt:lpstr>
      <vt:lpstr>PowerPoint Presentation</vt:lpstr>
      <vt:lpstr>PowerPoint Presentation</vt:lpstr>
      <vt:lpstr>National Referral Mechanism</vt:lpstr>
      <vt:lpstr>National Referral Mechanism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STRELTSOVA Olga</dc:creator>
  <cp:lastModifiedBy>Mathilda Högling</cp:lastModifiedBy>
  <cp:revision>2</cp:revision>
  <dcterms:created xsi:type="dcterms:W3CDTF">2016-01-26T13:12:20Z</dcterms:created>
  <dcterms:modified xsi:type="dcterms:W3CDTF">2019-09-18T13:18:57Z</dcterms:modified>
</cp:coreProperties>
</file>